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3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96AB-B5C7-4B00-96CD-B0365CE2B4A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6212-6F41-4204-919A-52D5F77A4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ond chance_c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2667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Enter the House of the Lord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Californian FB" pitchFamily="18" charset="0"/>
              </a:rPr>
              <a:t>“in the house of the Lord”</a:t>
            </a:r>
            <a:endParaRPr lang="en-US" sz="4800" i="1" dirty="0">
              <a:latin typeface="Californian FB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fornian FB" pitchFamily="18" charset="0"/>
              </a:rPr>
              <a:t>Isaiah 38:20-22</a:t>
            </a:r>
            <a:endParaRPr lang="en-US" sz="2800" dirty="0">
              <a:solidFill>
                <a:schemeClr val="bg1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chanc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458200" cy="20574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Enter the House of the Lord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4419600"/>
            <a:ext cx="8610600" cy="137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God’s House is His Church, today 		(1 Tim. 3:15)</a:t>
            </a: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ond chance_c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33528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Gospel Is Your Second Chance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fornian FB" pitchFamily="18" charset="0"/>
              </a:rPr>
              <a:t>John 3:3-5   Galatians 3:27   2 Corinthians 5:17</a:t>
            </a:r>
            <a:endParaRPr lang="en-US" sz="2800" dirty="0">
              <a:solidFill>
                <a:schemeClr val="bg1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ond chance_t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ond chance_t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ond chance_c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600200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Slow Down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81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Californian FB" pitchFamily="18" charset="0"/>
              </a:rPr>
              <a:t>“I shall walk carefully”</a:t>
            </a:r>
            <a:endParaRPr lang="en-US" sz="4800" i="1" dirty="0">
              <a:latin typeface="Californian FB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fornian FB" pitchFamily="18" charset="0"/>
              </a:rPr>
              <a:t>Isaiah 38:15</a:t>
            </a:r>
            <a:endParaRPr lang="en-US" sz="2800" dirty="0">
              <a:solidFill>
                <a:schemeClr val="bg1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chanc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Slow Down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2895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What was so important?</a:t>
            </a:r>
          </a:p>
          <a:p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What were we missing out on?</a:t>
            </a:r>
          </a:p>
          <a:p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What were we putting off until later?</a:t>
            </a:r>
          </a:p>
          <a:p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What if “Later” never comes?</a:t>
            </a: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ond chance_c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3048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Take Care of Yourself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81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Californian FB" pitchFamily="18" charset="0"/>
              </a:rPr>
              <a:t>“by these things men live”</a:t>
            </a:r>
            <a:endParaRPr lang="en-US" sz="4800" i="1" dirty="0">
              <a:latin typeface="Californian FB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fornian FB" pitchFamily="18" charset="0"/>
              </a:rPr>
              <a:t>Isaiah 38:16</a:t>
            </a:r>
            <a:endParaRPr lang="en-US" sz="2800" dirty="0">
              <a:solidFill>
                <a:schemeClr val="bg1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chanc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Take Care of Yourself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3352800"/>
            <a:ext cx="8610600" cy="32766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Physical Health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– “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You will restore me and make me live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”</a:t>
            </a:r>
          </a:p>
          <a:p>
            <a:endParaRPr lang="en-US" sz="36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Spiritual Health</a:t>
            </a: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– “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life of my spirit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ond chance_c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2209800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Forgive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4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Californian FB" pitchFamily="18" charset="0"/>
              </a:rPr>
              <a:t>“You have cast all my sins behind Your back”</a:t>
            </a:r>
            <a:endParaRPr lang="en-US" sz="4800" i="1" dirty="0">
              <a:latin typeface="Californian FB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fornian FB" pitchFamily="18" charset="0"/>
              </a:rPr>
              <a:t>Isaiah 38:17</a:t>
            </a:r>
            <a:endParaRPr lang="en-US" sz="2800" dirty="0">
              <a:solidFill>
                <a:schemeClr val="bg1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ond chance_c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2209800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Live for God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Californian FB" pitchFamily="18" charset="0"/>
              </a:rPr>
              <a:t>“</a:t>
            </a:r>
            <a:r>
              <a:rPr lang="en-US" sz="4800" i="1" dirty="0" err="1" smtClean="0">
                <a:latin typeface="Californian FB" pitchFamily="18" charset="0"/>
              </a:rPr>
              <a:t>Sheol</a:t>
            </a:r>
            <a:r>
              <a:rPr lang="en-US" sz="4800" i="1" dirty="0" smtClean="0">
                <a:latin typeface="Californian FB" pitchFamily="18" charset="0"/>
              </a:rPr>
              <a:t> cannot thank You”</a:t>
            </a:r>
            <a:endParaRPr lang="en-US" sz="4800" i="1" dirty="0">
              <a:latin typeface="Californian FB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fornian FB" pitchFamily="18" charset="0"/>
              </a:rPr>
              <a:t>Isaiah 38:18-19</a:t>
            </a:r>
            <a:endParaRPr lang="en-US" sz="2800" dirty="0">
              <a:solidFill>
                <a:schemeClr val="bg1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chanc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458200" cy="12954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Live for God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3352800"/>
            <a:ext cx="8610600" cy="3276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living should Thank God</a:t>
            </a:r>
          </a:p>
          <a:p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living should Praise God</a:t>
            </a:r>
          </a:p>
          <a:p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living should Hope for God’s Truth</a:t>
            </a:r>
          </a:p>
          <a:p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 living should Teach God’s Truth to children</a:t>
            </a: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175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Slow Down</vt:lpstr>
      <vt:lpstr>Slow Down</vt:lpstr>
      <vt:lpstr>Take Care of Yourself</vt:lpstr>
      <vt:lpstr>Take Care of Yourself</vt:lpstr>
      <vt:lpstr>Forgive</vt:lpstr>
      <vt:lpstr>Live for God</vt:lpstr>
      <vt:lpstr>Live for God</vt:lpstr>
      <vt:lpstr>Enter the House of the Lord</vt:lpstr>
      <vt:lpstr>Enter the House of the Lord</vt:lpstr>
      <vt:lpstr>The Gospel Is Your Second Chance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A Roberts</dc:creator>
  <cp:lastModifiedBy>R Andrew Roberts</cp:lastModifiedBy>
  <cp:revision>11</cp:revision>
  <dcterms:created xsi:type="dcterms:W3CDTF">2011-07-08T20:57:53Z</dcterms:created>
  <dcterms:modified xsi:type="dcterms:W3CDTF">2016-02-05T20:10:32Z</dcterms:modified>
</cp:coreProperties>
</file>