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57" r:id="rId4"/>
    <p:sldId id="258" r:id="rId5"/>
    <p:sldId id="264" r:id="rId6"/>
    <p:sldId id="261" r:id="rId7"/>
    <p:sldId id="265" r:id="rId8"/>
    <p:sldId id="266" r:id="rId9"/>
    <p:sldId id="262" r:id="rId10"/>
    <p:sldId id="267" r:id="rId11"/>
    <p:sldId id="268" r:id="rId12"/>
    <p:sldId id="269" r:id="rId13"/>
    <p:sldId id="270" r:id="rId14"/>
    <p:sldId id="271" r:id="rId15"/>
    <p:sldId id="272" r:id="rId16"/>
    <p:sldId id="273" r:id="rId17"/>
    <p:sldId id="274" r:id="rId18"/>
    <p:sldId id="275" r:id="rId19"/>
    <p:sldId id="263" r:id="rId20"/>
    <p:sldId id="276" r:id="rId21"/>
    <p:sldId id="277" r:id="rId22"/>
    <p:sldId id="278" r:id="rId23"/>
    <p:sldId id="279" r:id="rId24"/>
    <p:sldId id="280" r:id="rId25"/>
    <p:sldId id="281" r:id="rId26"/>
    <p:sldId id="25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EC91D4-4F3B-4214-8640-91E9D3296762}" type="datetimeFigureOut">
              <a:rPr lang="en-US" smtClean="0"/>
              <a:pPr/>
              <a:t>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A8160-E5C5-41B1-99D1-D511C7434468}"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EC91D4-4F3B-4214-8640-91E9D3296762}" type="datetimeFigureOut">
              <a:rPr lang="en-US" smtClean="0"/>
              <a:pPr/>
              <a:t>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A8160-E5C5-41B1-99D1-D511C7434468}"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EC91D4-4F3B-4214-8640-91E9D3296762}" type="datetimeFigureOut">
              <a:rPr lang="en-US" smtClean="0"/>
              <a:pPr/>
              <a:t>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A8160-E5C5-41B1-99D1-D511C7434468}"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EC91D4-4F3B-4214-8640-91E9D3296762}" type="datetimeFigureOut">
              <a:rPr lang="en-US" smtClean="0"/>
              <a:pPr/>
              <a:t>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A8160-E5C5-41B1-99D1-D511C7434468}"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EC91D4-4F3B-4214-8640-91E9D3296762}" type="datetimeFigureOut">
              <a:rPr lang="en-US" smtClean="0"/>
              <a:pPr/>
              <a:t>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A8160-E5C5-41B1-99D1-D511C7434468}"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EC91D4-4F3B-4214-8640-91E9D3296762}" type="datetimeFigureOut">
              <a:rPr lang="en-US" smtClean="0"/>
              <a:pPr/>
              <a:t>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2A8160-E5C5-41B1-99D1-D511C7434468}"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EC91D4-4F3B-4214-8640-91E9D3296762}" type="datetimeFigureOut">
              <a:rPr lang="en-US" smtClean="0"/>
              <a:pPr/>
              <a:t>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2A8160-E5C5-41B1-99D1-D511C7434468}"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EC91D4-4F3B-4214-8640-91E9D3296762}" type="datetimeFigureOut">
              <a:rPr lang="en-US" smtClean="0"/>
              <a:pPr/>
              <a:t>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2A8160-E5C5-41B1-99D1-D511C7434468}"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EC91D4-4F3B-4214-8640-91E9D3296762}" type="datetimeFigureOut">
              <a:rPr lang="en-US" smtClean="0"/>
              <a:pPr/>
              <a:t>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2A8160-E5C5-41B1-99D1-D511C7434468}"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EC91D4-4F3B-4214-8640-91E9D3296762}" type="datetimeFigureOut">
              <a:rPr lang="en-US" smtClean="0"/>
              <a:pPr/>
              <a:t>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2A8160-E5C5-41B1-99D1-D511C7434468}"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EC91D4-4F3B-4214-8640-91E9D3296762}" type="datetimeFigureOut">
              <a:rPr lang="en-US" smtClean="0"/>
              <a:pPr/>
              <a:t>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2A8160-E5C5-41B1-99D1-D511C7434468}"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EC91D4-4F3B-4214-8640-91E9D3296762}" type="datetimeFigureOut">
              <a:rPr lang="en-US" smtClean="0"/>
              <a:pPr/>
              <a:t>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2A8160-E5C5-41B1-99D1-D511C743446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rrenWasteland_std_cb.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228600" y="1917918"/>
            <a:ext cx="8763000" cy="3108543"/>
          </a:xfrm>
          <a:prstGeom prst="rect">
            <a:avLst/>
          </a:prstGeom>
          <a:noFill/>
        </p:spPr>
        <p:txBody>
          <a:bodyPr wrap="square" rtlCol="0">
            <a:spAutoFit/>
          </a:bodyPr>
          <a:lstStyle/>
          <a:p>
            <a:pPr algn="ctr"/>
            <a:r>
              <a:rPr lang="en-US" sz="2800" u="sng" dirty="0" smtClean="0"/>
              <a:t>Matthew 7:9-11</a:t>
            </a:r>
          </a:p>
          <a:p>
            <a:pPr algn="ctr"/>
            <a:r>
              <a:rPr lang="en-US" sz="2800" dirty="0"/>
              <a:t>Or what man is there among you who, if his son asks for bread, will give him a stone? </a:t>
            </a:r>
            <a:r>
              <a:rPr lang="en-US" sz="2800" dirty="0" smtClean="0"/>
              <a:t>Or </a:t>
            </a:r>
            <a:r>
              <a:rPr lang="en-US" sz="2800" dirty="0"/>
              <a:t>if he asks for a fish, will he give him a serpent? </a:t>
            </a:r>
            <a:r>
              <a:rPr lang="en-US" sz="2800" dirty="0" smtClean="0"/>
              <a:t>If </a:t>
            </a:r>
            <a:r>
              <a:rPr lang="en-US" sz="2800" dirty="0"/>
              <a:t>you then, being evil, know how to give good gifts to your children, how much more will your Father who is in heaven give good things to those who ask Him</a:t>
            </a:r>
            <a:r>
              <a:rPr lang="en-US" sz="2800" dirty="0" smtClean="0"/>
              <a:t>!</a:t>
            </a:r>
            <a:endParaRPr lang="en-US" sz="2800" dirty="0"/>
          </a:p>
        </p:txBody>
      </p:sp>
      <p:sp>
        <p:nvSpPr>
          <p:cNvPr id="5" name="Title 4"/>
          <p:cNvSpPr>
            <a:spLocks noGrp="1"/>
          </p:cNvSpPr>
          <p:nvPr>
            <p:ph type="title"/>
          </p:nvPr>
        </p:nvSpPr>
        <p:spPr>
          <a:xfrm>
            <a:off x="0" y="0"/>
            <a:ext cx="9144000" cy="1828800"/>
          </a:xfrm>
        </p:spPr>
        <p:txBody>
          <a:bodyPr>
            <a:noAutofit/>
          </a:bodyPr>
          <a:lstStyle/>
          <a:p>
            <a:r>
              <a:rPr lang="en-US" sz="5400" cap="small" dirty="0" smtClean="0">
                <a:solidFill>
                  <a:schemeClr val="bg2">
                    <a:lumMod val="10000"/>
                  </a:schemeClr>
                </a:solidFill>
                <a:effectLst>
                  <a:glow rad="101600">
                    <a:schemeClr val="bg1">
                      <a:alpha val="60000"/>
                    </a:schemeClr>
                  </a:glow>
                </a:effectLst>
                <a:latin typeface="Gabriola" pitchFamily="82" charset="0"/>
              </a:rPr>
              <a:t>LET GOD BE GOD:</a:t>
            </a:r>
            <a:br>
              <a:rPr lang="en-US" sz="5400" cap="small" dirty="0" smtClean="0">
                <a:solidFill>
                  <a:schemeClr val="bg2">
                    <a:lumMod val="10000"/>
                  </a:schemeClr>
                </a:solidFill>
                <a:effectLst>
                  <a:glow rad="101600">
                    <a:schemeClr val="bg1">
                      <a:alpha val="60000"/>
                    </a:schemeClr>
                  </a:glow>
                </a:effectLst>
                <a:latin typeface="Gabriola" pitchFamily="82" charset="0"/>
              </a:rPr>
            </a:br>
            <a:r>
              <a:rPr lang="en-US" sz="5400" cap="small" dirty="0" smtClean="0">
                <a:solidFill>
                  <a:schemeClr val="bg2">
                    <a:lumMod val="10000"/>
                  </a:schemeClr>
                </a:solidFill>
                <a:effectLst>
                  <a:glow rad="101600">
                    <a:schemeClr val="bg1">
                      <a:alpha val="60000"/>
                    </a:schemeClr>
                  </a:glow>
                </a:effectLst>
                <a:latin typeface="Gabriola" pitchFamily="82" charset="0"/>
              </a:rPr>
              <a:t>Father</a:t>
            </a:r>
            <a:endParaRPr lang="en-US" sz="5400" cap="small" dirty="0">
              <a:solidFill>
                <a:schemeClr val="bg2">
                  <a:lumMod val="10000"/>
                </a:schemeClr>
              </a:solidFill>
              <a:effectLst>
                <a:glow rad="101600">
                  <a:schemeClr val="bg1">
                    <a:alpha val="60000"/>
                  </a:schemeClr>
                </a:glow>
              </a:effectLst>
              <a:latin typeface="Gabriola" pitchFamily="82"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rrenWasteland_std_cb.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228600" y="2209800"/>
            <a:ext cx="8763000" cy="1815882"/>
          </a:xfrm>
          <a:prstGeom prst="rect">
            <a:avLst/>
          </a:prstGeom>
          <a:noFill/>
        </p:spPr>
        <p:txBody>
          <a:bodyPr wrap="square" rtlCol="0">
            <a:spAutoFit/>
          </a:bodyPr>
          <a:lstStyle/>
          <a:p>
            <a:pPr algn="ctr"/>
            <a:r>
              <a:rPr lang="en-US" sz="2800" u="sng" dirty="0" smtClean="0"/>
              <a:t>Luke 18:7-8</a:t>
            </a:r>
          </a:p>
          <a:p>
            <a:pPr algn="ctr"/>
            <a:r>
              <a:rPr lang="en-US" sz="2800" dirty="0"/>
              <a:t>And shall God not avenge His own elect who cry out day and night to Him, though He bears long with them</a:t>
            </a:r>
            <a:r>
              <a:rPr lang="en-US" sz="2800" dirty="0" smtClean="0"/>
              <a:t>? </a:t>
            </a:r>
            <a:r>
              <a:rPr lang="en-US" sz="2800" dirty="0"/>
              <a:t>I tell you that He will avenge them speedily.</a:t>
            </a:r>
          </a:p>
        </p:txBody>
      </p:sp>
      <p:sp>
        <p:nvSpPr>
          <p:cNvPr id="5" name="Title 4"/>
          <p:cNvSpPr>
            <a:spLocks noGrp="1"/>
          </p:cNvSpPr>
          <p:nvPr>
            <p:ph type="title"/>
          </p:nvPr>
        </p:nvSpPr>
        <p:spPr>
          <a:xfrm>
            <a:off x="0" y="0"/>
            <a:ext cx="9144000" cy="1828800"/>
          </a:xfrm>
        </p:spPr>
        <p:txBody>
          <a:bodyPr>
            <a:noAutofit/>
          </a:bodyPr>
          <a:lstStyle/>
          <a:p>
            <a:r>
              <a:rPr lang="en-US" sz="5400" cap="small" dirty="0" smtClean="0">
                <a:solidFill>
                  <a:schemeClr val="bg2">
                    <a:lumMod val="10000"/>
                  </a:schemeClr>
                </a:solidFill>
                <a:effectLst>
                  <a:glow rad="101600">
                    <a:schemeClr val="bg1">
                      <a:alpha val="60000"/>
                    </a:schemeClr>
                  </a:glow>
                </a:effectLst>
                <a:latin typeface="Gabriola" pitchFamily="82" charset="0"/>
              </a:rPr>
              <a:t>LET GOD BE GOD:</a:t>
            </a:r>
            <a:br>
              <a:rPr lang="en-US" sz="5400" cap="small" dirty="0" smtClean="0">
                <a:solidFill>
                  <a:schemeClr val="bg2">
                    <a:lumMod val="10000"/>
                  </a:schemeClr>
                </a:solidFill>
                <a:effectLst>
                  <a:glow rad="101600">
                    <a:schemeClr val="bg1">
                      <a:alpha val="60000"/>
                    </a:schemeClr>
                  </a:glow>
                </a:effectLst>
                <a:latin typeface="Gabriola" pitchFamily="82" charset="0"/>
              </a:rPr>
            </a:br>
            <a:r>
              <a:rPr lang="en-US" sz="5400" cap="small" dirty="0" smtClean="0">
                <a:solidFill>
                  <a:schemeClr val="bg2">
                    <a:lumMod val="10000"/>
                  </a:schemeClr>
                </a:solidFill>
                <a:effectLst>
                  <a:glow rad="101600">
                    <a:schemeClr val="bg1">
                      <a:alpha val="60000"/>
                    </a:schemeClr>
                  </a:glow>
                </a:effectLst>
                <a:latin typeface="Gabriola" pitchFamily="82" charset="0"/>
              </a:rPr>
              <a:t>Avenger</a:t>
            </a:r>
            <a:endParaRPr lang="en-US" sz="5400" cap="small" dirty="0">
              <a:solidFill>
                <a:schemeClr val="bg2">
                  <a:lumMod val="10000"/>
                </a:schemeClr>
              </a:solidFill>
              <a:effectLst>
                <a:glow rad="101600">
                  <a:schemeClr val="bg1">
                    <a:alpha val="60000"/>
                  </a:schemeClr>
                </a:glow>
              </a:effectLst>
              <a:latin typeface="Gabriola" pitchFamily="82"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rrenWasteland_std_cb.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228600" y="2209800"/>
            <a:ext cx="8763000" cy="2677656"/>
          </a:xfrm>
          <a:prstGeom prst="rect">
            <a:avLst/>
          </a:prstGeom>
          <a:noFill/>
        </p:spPr>
        <p:txBody>
          <a:bodyPr wrap="square" rtlCol="0">
            <a:spAutoFit/>
          </a:bodyPr>
          <a:lstStyle/>
          <a:p>
            <a:pPr algn="ctr"/>
            <a:r>
              <a:rPr lang="en-US" sz="2800" u="sng" dirty="0" smtClean="0"/>
              <a:t>Hebrews 4:15-16</a:t>
            </a:r>
          </a:p>
          <a:p>
            <a:pPr algn="ctr"/>
            <a:r>
              <a:rPr lang="en-US" sz="2800" dirty="0"/>
              <a:t>For we do not have a High Priest who cannot sympathize with our weaknesses, but was in all </a:t>
            </a:r>
            <a:r>
              <a:rPr lang="en-US" sz="2800" i="1" dirty="0"/>
              <a:t>points</a:t>
            </a:r>
            <a:r>
              <a:rPr lang="en-US" sz="2800" dirty="0"/>
              <a:t> tempted as </a:t>
            </a:r>
            <a:r>
              <a:rPr lang="en-US" sz="2800" i="1" dirty="0"/>
              <a:t>we are, yet</a:t>
            </a:r>
            <a:r>
              <a:rPr lang="en-US" sz="2800" dirty="0"/>
              <a:t> without sin. </a:t>
            </a:r>
            <a:r>
              <a:rPr lang="en-US" sz="2800" dirty="0" smtClean="0"/>
              <a:t>Let </a:t>
            </a:r>
            <a:r>
              <a:rPr lang="en-US" sz="2800" dirty="0"/>
              <a:t>us therefore come boldly to the throne of grace, that we may obtain mercy and find grace to help in time of need</a:t>
            </a:r>
            <a:r>
              <a:rPr lang="en-US" sz="2800" dirty="0" smtClean="0"/>
              <a:t>.</a:t>
            </a:r>
            <a:endParaRPr lang="en-US" sz="2800" dirty="0"/>
          </a:p>
        </p:txBody>
      </p:sp>
      <p:sp>
        <p:nvSpPr>
          <p:cNvPr id="5" name="Title 4"/>
          <p:cNvSpPr>
            <a:spLocks noGrp="1"/>
          </p:cNvSpPr>
          <p:nvPr>
            <p:ph type="title"/>
          </p:nvPr>
        </p:nvSpPr>
        <p:spPr>
          <a:xfrm>
            <a:off x="0" y="0"/>
            <a:ext cx="9144000" cy="1828800"/>
          </a:xfrm>
        </p:spPr>
        <p:txBody>
          <a:bodyPr>
            <a:noAutofit/>
          </a:bodyPr>
          <a:lstStyle/>
          <a:p>
            <a:r>
              <a:rPr lang="en-US" sz="5400" cap="small" dirty="0" smtClean="0">
                <a:solidFill>
                  <a:schemeClr val="bg2">
                    <a:lumMod val="10000"/>
                  </a:schemeClr>
                </a:solidFill>
                <a:effectLst>
                  <a:glow rad="101600">
                    <a:schemeClr val="bg1">
                      <a:alpha val="60000"/>
                    </a:schemeClr>
                  </a:glow>
                </a:effectLst>
                <a:latin typeface="Gabriola" pitchFamily="82" charset="0"/>
              </a:rPr>
              <a:t>LET GOD BE GOD:</a:t>
            </a:r>
            <a:br>
              <a:rPr lang="en-US" sz="5400" cap="small" dirty="0" smtClean="0">
                <a:solidFill>
                  <a:schemeClr val="bg2">
                    <a:lumMod val="10000"/>
                  </a:schemeClr>
                </a:solidFill>
                <a:effectLst>
                  <a:glow rad="101600">
                    <a:schemeClr val="bg1">
                      <a:alpha val="60000"/>
                    </a:schemeClr>
                  </a:glow>
                </a:effectLst>
                <a:latin typeface="Gabriola" pitchFamily="82" charset="0"/>
              </a:rPr>
            </a:br>
            <a:r>
              <a:rPr lang="en-US" sz="5400" cap="small" dirty="0" smtClean="0">
                <a:solidFill>
                  <a:schemeClr val="bg2">
                    <a:lumMod val="10000"/>
                  </a:schemeClr>
                </a:solidFill>
                <a:effectLst>
                  <a:glow rad="101600">
                    <a:schemeClr val="bg1">
                      <a:alpha val="60000"/>
                    </a:schemeClr>
                  </a:glow>
                </a:effectLst>
                <a:latin typeface="Gabriola" pitchFamily="82" charset="0"/>
              </a:rPr>
              <a:t>Sympathizer</a:t>
            </a:r>
            <a:endParaRPr lang="en-US" sz="5400" cap="small" dirty="0">
              <a:solidFill>
                <a:schemeClr val="bg2">
                  <a:lumMod val="10000"/>
                </a:schemeClr>
              </a:solidFill>
              <a:effectLst>
                <a:glow rad="101600">
                  <a:schemeClr val="bg1">
                    <a:alpha val="60000"/>
                  </a:schemeClr>
                </a:glow>
              </a:effectLst>
              <a:latin typeface="Gabriola" pitchFamily="82"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rrenWasteland_std_cb.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228600" y="1752600"/>
            <a:ext cx="8763000" cy="3970318"/>
          </a:xfrm>
          <a:prstGeom prst="rect">
            <a:avLst/>
          </a:prstGeom>
          <a:noFill/>
        </p:spPr>
        <p:txBody>
          <a:bodyPr wrap="square" rtlCol="0">
            <a:spAutoFit/>
          </a:bodyPr>
          <a:lstStyle/>
          <a:p>
            <a:pPr algn="ctr"/>
            <a:r>
              <a:rPr lang="en-US" sz="2800" u="sng" dirty="0" smtClean="0"/>
              <a:t>2 Timothy 2:12-13</a:t>
            </a:r>
          </a:p>
          <a:p>
            <a:pPr algn="ctr" fontAlgn="t"/>
            <a:endParaRPr lang="en-US" sz="2800" dirty="0" smtClean="0"/>
          </a:p>
          <a:p>
            <a:pPr algn="ctr" fontAlgn="t"/>
            <a:r>
              <a:rPr lang="en-US" sz="2800" dirty="0" smtClean="0"/>
              <a:t>​​</a:t>
            </a:r>
            <a:r>
              <a:rPr lang="en-US" sz="2800" dirty="0"/>
              <a:t>If we endure,</a:t>
            </a:r>
          </a:p>
          <a:p>
            <a:pPr algn="ctr" fontAlgn="t"/>
            <a:r>
              <a:rPr lang="en-US" sz="2800" dirty="0"/>
              <a:t>​​We shall also reign with </a:t>
            </a:r>
            <a:r>
              <a:rPr lang="en-US" sz="2800" i="1" dirty="0"/>
              <a:t>Him.</a:t>
            </a:r>
            <a:endParaRPr lang="en-US" sz="2800" dirty="0"/>
          </a:p>
          <a:p>
            <a:pPr algn="ctr" fontAlgn="t"/>
            <a:r>
              <a:rPr lang="en-US" sz="2800" dirty="0"/>
              <a:t>​​If we deny </a:t>
            </a:r>
            <a:r>
              <a:rPr lang="en-US" sz="2800" i="1" dirty="0"/>
              <a:t>Him,</a:t>
            </a:r>
            <a:endParaRPr lang="en-US" sz="2800" dirty="0"/>
          </a:p>
          <a:p>
            <a:pPr algn="ctr" fontAlgn="t"/>
            <a:r>
              <a:rPr lang="en-US" sz="2800" dirty="0"/>
              <a:t>​​He also will deny us.</a:t>
            </a:r>
          </a:p>
          <a:p>
            <a:pPr algn="ctr" fontAlgn="t"/>
            <a:r>
              <a:rPr lang="en-US" sz="2800" dirty="0" smtClean="0"/>
              <a:t>If </a:t>
            </a:r>
            <a:r>
              <a:rPr lang="en-US" sz="2800" dirty="0"/>
              <a:t>we are faithless,</a:t>
            </a:r>
          </a:p>
          <a:p>
            <a:pPr algn="ctr" fontAlgn="t"/>
            <a:r>
              <a:rPr lang="en-US" sz="2800" dirty="0"/>
              <a:t>​​He remains faithful;</a:t>
            </a:r>
          </a:p>
          <a:p>
            <a:pPr algn="ctr" fontAlgn="t"/>
            <a:r>
              <a:rPr lang="en-US" sz="2800" dirty="0"/>
              <a:t>​​He cannot deny </a:t>
            </a:r>
            <a:r>
              <a:rPr lang="en-US" sz="2800" dirty="0" smtClean="0"/>
              <a:t>Himself.</a:t>
            </a:r>
            <a:endParaRPr lang="en-US" sz="2800" dirty="0"/>
          </a:p>
        </p:txBody>
      </p:sp>
      <p:sp>
        <p:nvSpPr>
          <p:cNvPr id="5" name="Title 4"/>
          <p:cNvSpPr>
            <a:spLocks noGrp="1"/>
          </p:cNvSpPr>
          <p:nvPr>
            <p:ph type="title"/>
          </p:nvPr>
        </p:nvSpPr>
        <p:spPr>
          <a:xfrm>
            <a:off x="0" y="0"/>
            <a:ext cx="9144000" cy="1828800"/>
          </a:xfrm>
        </p:spPr>
        <p:txBody>
          <a:bodyPr>
            <a:noAutofit/>
          </a:bodyPr>
          <a:lstStyle/>
          <a:p>
            <a:r>
              <a:rPr lang="en-US" sz="5400" cap="small" dirty="0" smtClean="0">
                <a:solidFill>
                  <a:schemeClr val="bg2">
                    <a:lumMod val="10000"/>
                  </a:schemeClr>
                </a:solidFill>
                <a:effectLst>
                  <a:glow rad="101600">
                    <a:schemeClr val="bg1">
                      <a:alpha val="60000"/>
                    </a:schemeClr>
                  </a:glow>
                </a:effectLst>
                <a:latin typeface="Gabriola" pitchFamily="82" charset="0"/>
              </a:rPr>
              <a:t>LET GOD BE GOD:</a:t>
            </a:r>
            <a:br>
              <a:rPr lang="en-US" sz="5400" cap="small" dirty="0" smtClean="0">
                <a:solidFill>
                  <a:schemeClr val="bg2">
                    <a:lumMod val="10000"/>
                  </a:schemeClr>
                </a:solidFill>
                <a:effectLst>
                  <a:glow rad="101600">
                    <a:schemeClr val="bg1">
                      <a:alpha val="60000"/>
                    </a:schemeClr>
                  </a:glow>
                </a:effectLst>
                <a:latin typeface="Gabriola" pitchFamily="82" charset="0"/>
              </a:rPr>
            </a:br>
            <a:r>
              <a:rPr lang="en-US" sz="5400" cap="small" dirty="0" smtClean="0">
                <a:solidFill>
                  <a:schemeClr val="bg2">
                    <a:lumMod val="10000"/>
                  </a:schemeClr>
                </a:solidFill>
                <a:effectLst>
                  <a:glow rad="101600">
                    <a:schemeClr val="bg1">
                      <a:alpha val="60000"/>
                    </a:schemeClr>
                  </a:glow>
                </a:effectLst>
                <a:latin typeface="Gabriola" pitchFamily="82" charset="0"/>
              </a:rPr>
              <a:t>Faithful</a:t>
            </a:r>
            <a:endParaRPr lang="en-US" sz="5400" cap="small" dirty="0">
              <a:solidFill>
                <a:schemeClr val="bg2">
                  <a:lumMod val="10000"/>
                </a:schemeClr>
              </a:solidFill>
              <a:effectLst>
                <a:glow rad="101600">
                  <a:schemeClr val="bg1">
                    <a:alpha val="60000"/>
                  </a:schemeClr>
                </a:glow>
              </a:effectLst>
              <a:latin typeface="Gabriola" pitchFamily="82"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rrenWasteland_std_cb.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381000" y="2199144"/>
            <a:ext cx="8610600" cy="3108543"/>
          </a:xfrm>
          <a:prstGeom prst="rect">
            <a:avLst/>
          </a:prstGeom>
          <a:noFill/>
        </p:spPr>
        <p:txBody>
          <a:bodyPr wrap="square" rtlCol="0">
            <a:spAutoFit/>
          </a:bodyPr>
          <a:lstStyle/>
          <a:p>
            <a:pPr algn="ctr"/>
            <a:r>
              <a:rPr lang="en-US" sz="2800" u="sng" dirty="0" smtClean="0"/>
              <a:t>James 5:10-11</a:t>
            </a:r>
            <a:endParaRPr lang="en-US" sz="2800" dirty="0" smtClean="0"/>
          </a:p>
          <a:p>
            <a:pPr algn="ctr" fontAlgn="t"/>
            <a:r>
              <a:rPr lang="en-US" sz="2800" dirty="0" smtClean="0"/>
              <a:t>My </a:t>
            </a:r>
            <a:r>
              <a:rPr lang="en-US" sz="2800" dirty="0"/>
              <a:t>brethren, take the prophets, who spoke in the name of the Lord, as an example of suffering and patience</a:t>
            </a:r>
            <a:r>
              <a:rPr lang="en-US" sz="2800" dirty="0" smtClean="0"/>
              <a:t>.</a:t>
            </a:r>
            <a:r>
              <a:rPr lang="en-US" sz="2800" dirty="0"/>
              <a:t> Indeed we count them blessed who endure. You have heard of the perseverance of Job and seen the end </a:t>
            </a:r>
            <a:r>
              <a:rPr lang="en-US" sz="2800" i="1" dirty="0"/>
              <a:t>intended by</a:t>
            </a:r>
            <a:r>
              <a:rPr lang="en-US" sz="2800" dirty="0"/>
              <a:t> the Lord—that the Lord is very compassionate and merciful</a:t>
            </a:r>
            <a:r>
              <a:rPr lang="en-US" sz="2800" dirty="0" smtClean="0"/>
              <a:t>.</a:t>
            </a:r>
            <a:endParaRPr lang="en-US" sz="2800" dirty="0"/>
          </a:p>
        </p:txBody>
      </p:sp>
      <p:sp>
        <p:nvSpPr>
          <p:cNvPr id="5" name="Title 4"/>
          <p:cNvSpPr>
            <a:spLocks noGrp="1"/>
          </p:cNvSpPr>
          <p:nvPr>
            <p:ph type="title"/>
          </p:nvPr>
        </p:nvSpPr>
        <p:spPr>
          <a:xfrm>
            <a:off x="304800" y="0"/>
            <a:ext cx="8839200" cy="1828800"/>
          </a:xfrm>
        </p:spPr>
        <p:txBody>
          <a:bodyPr>
            <a:noAutofit/>
          </a:bodyPr>
          <a:lstStyle/>
          <a:p>
            <a:r>
              <a:rPr lang="en-US" sz="5400" cap="small" dirty="0" smtClean="0">
                <a:solidFill>
                  <a:schemeClr val="bg2">
                    <a:lumMod val="10000"/>
                  </a:schemeClr>
                </a:solidFill>
                <a:effectLst>
                  <a:glow rad="101600">
                    <a:schemeClr val="bg1">
                      <a:alpha val="60000"/>
                    </a:schemeClr>
                  </a:glow>
                </a:effectLst>
                <a:latin typeface="Gabriola" pitchFamily="82" charset="0"/>
              </a:rPr>
              <a:t>IF WE DENY GOD:</a:t>
            </a:r>
            <a:br>
              <a:rPr lang="en-US" sz="5400" cap="small" dirty="0" smtClean="0">
                <a:solidFill>
                  <a:schemeClr val="bg2">
                    <a:lumMod val="10000"/>
                  </a:schemeClr>
                </a:solidFill>
                <a:effectLst>
                  <a:glow rad="101600">
                    <a:schemeClr val="bg1">
                      <a:alpha val="60000"/>
                    </a:schemeClr>
                  </a:glow>
                </a:effectLst>
                <a:latin typeface="Gabriola" pitchFamily="82" charset="0"/>
              </a:rPr>
            </a:br>
            <a:r>
              <a:rPr lang="en-US" sz="5400" cap="small" dirty="0" smtClean="0">
                <a:solidFill>
                  <a:schemeClr val="bg2">
                    <a:lumMod val="10000"/>
                  </a:schemeClr>
                </a:solidFill>
                <a:effectLst>
                  <a:glow rad="101600">
                    <a:schemeClr val="bg1">
                      <a:alpha val="60000"/>
                    </a:schemeClr>
                  </a:glow>
                </a:effectLst>
                <a:latin typeface="Gabriola" pitchFamily="82" charset="0"/>
              </a:rPr>
              <a:t>We are Impatient, We Are Not Eternal</a:t>
            </a:r>
            <a:endParaRPr lang="en-US" sz="5400" cap="small" dirty="0">
              <a:solidFill>
                <a:schemeClr val="bg2">
                  <a:lumMod val="10000"/>
                </a:schemeClr>
              </a:solidFill>
              <a:effectLst>
                <a:glow rad="101600">
                  <a:schemeClr val="bg1">
                    <a:alpha val="60000"/>
                  </a:schemeClr>
                </a:glow>
              </a:effectLst>
              <a:latin typeface="Gabriola" pitchFamily="82"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rrenWasteland_std_cb.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381000" y="2199144"/>
            <a:ext cx="8610600" cy="2677656"/>
          </a:xfrm>
          <a:prstGeom prst="rect">
            <a:avLst/>
          </a:prstGeom>
          <a:noFill/>
        </p:spPr>
        <p:txBody>
          <a:bodyPr wrap="square" rtlCol="0">
            <a:spAutoFit/>
          </a:bodyPr>
          <a:lstStyle/>
          <a:p>
            <a:pPr algn="ctr"/>
            <a:r>
              <a:rPr lang="en-US" sz="2800" u="sng" dirty="0" smtClean="0"/>
              <a:t>Isaiah 40:31</a:t>
            </a:r>
            <a:endParaRPr lang="en-US" sz="2800" dirty="0" smtClean="0"/>
          </a:p>
          <a:p>
            <a:pPr algn="ctr" fontAlgn="t"/>
            <a:r>
              <a:rPr lang="en-US" sz="2800" dirty="0"/>
              <a:t>But those who wait on the LORD</a:t>
            </a:r>
            <a:r>
              <a:rPr lang="en-US" sz="2800" dirty="0" smtClean="0"/>
              <a:t/>
            </a:r>
            <a:br>
              <a:rPr lang="en-US" sz="2800" dirty="0" smtClean="0"/>
            </a:br>
            <a:r>
              <a:rPr lang="en-US" sz="2800" dirty="0"/>
              <a:t>Shall renew </a:t>
            </a:r>
            <a:r>
              <a:rPr lang="en-US" sz="2800" i="1" dirty="0"/>
              <a:t>their</a:t>
            </a:r>
            <a:r>
              <a:rPr lang="en-US" sz="2800" dirty="0"/>
              <a:t> strength;</a:t>
            </a:r>
            <a:r>
              <a:rPr lang="en-US" sz="2800" dirty="0" smtClean="0"/>
              <a:t/>
            </a:r>
            <a:br>
              <a:rPr lang="en-US" sz="2800" dirty="0" smtClean="0"/>
            </a:br>
            <a:r>
              <a:rPr lang="en-US" sz="2800" dirty="0"/>
              <a:t>They shall mount up with wings like eagles,</a:t>
            </a:r>
            <a:r>
              <a:rPr lang="en-US" sz="2800" dirty="0" smtClean="0"/>
              <a:t/>
            </a:r>
            <a:br>
              <a:rPr lang="en-US" sz="2800" dirty="0" smtClean="0"/>
            </a:br>
            <a:r>
              <a:rPr lang="en-US" sz="2800" dirty="0"/>
              <a:t>They shall run and not be weary,</a:t>
            </a:r>
            <a:r>
              <a:rPr lang="en-US" sz="2800" dirty="0" smtClean="0"/>
              <a:t/>
            </a:r>
            <a:br>
              <a:rPr lang="en-US" sz="2800" dirty="0" smtClean="0"/>
            </a:br>
            <a:r>
              <a:rPr lang="en-US" sz="2800" dirty="0"/>
              <a:t>They shall walk and not </a:t>
            </a:r>
            <a:r>
              <a:rPr lang="en-US" sz="2800" dirty="0" smtClean="0"/>
              <a:t>faint.</a:t>
            </a:r>
            <a:endParaRPr lang="en-US" sz="2800" dirty="0"/>
          </a:p>
        </p:txBody>
      </p:sp>
      <p:sp>
        <p:nvSpPr>
          <p:cNvPr id="5" name="Title 4"/>
          <p:cNvSpPr>
            <a:spLocks noGrp="1"/>
          </p:cNvSpPr>
          <p:nvPr>
            <p:ph type="title"/>
          </p:nvPr>
        </p:nvSpPr>
        <p:spPr>
          <a:xfrm>
            <a:off x="304800" y="0"/>
            <a:ext cx="8839200" cy="1828800"/>
          </a:xfrm>
        </p:spPr>
        <p:txBody>
          <a:bodyPr>
            <a:noAutofit/>
          </a:bodyPr>
          <a:lstStyle/>
          <a:p>
            <a:r>
              <a:rPr lang="en-US" sz="5400" cap="small" dirty="0" smtClean="0">
                <a:solidFill>
                  <a:schemeClr val="bg2">
                    <a:lumMod val="10000"/>
                  </a:schemeClr>
                </a:solidFill>
                <a:effectLst>
                  <a:glow rad="101600">
                    <a:schemeClr val="bg1">
                      <a:alpha val="60000"/>
                    </a:schemeClr>
                  </a:glow>
                </a:effectLst>
                <a:latin typeface="Gabriola" pitchFamily="82" charset="0"/>
              </a:rPr>
              <a:t>IF WE DENY GOD:</a:t>
            </a:r>
            <a:br>
              <a:rPr lang="en-US" sz="5400" cap="small" dirty="0" smtClean="0">
                <a:solidFill>
                  <a:schemeClr val="bg2">
                    <a:lumMod val="10000"/>
                  </a:schemeClr>
                </a:solidFill>
                <a:effectLst>
                  <a:glow rad="101600">
                    <a:schemeClr val="bg1">
                      <a:alpha val="60000"/>
                    </a:schemeClr>
                  </a:glow>
                </a:effectLst>
                <a:latin typeface="Gabriola" pitchFamily="82" charset="0"/>
              </a:rPr>
            </a:br>
            <a:r>
              <a:rPr lang="en-US" sz="5400" cap="small" dirty="0" smtClean="0">
                <a:solidFill>
                  <a:schemeClr val="bg2">
                    <a:lumMod val="10000"/>
                  </a:schemeClr>
                </a:solidFill>
                <a:effectLst>
                  <a:glow rad="101600">
                    <a:schemeClr val="bg1">
                      <a:alpha val="60000"/>
                    </a:schemeClr>
                  </a:glow>
                </a:effectLst>
                <a:latin typeface="Gabriola" pitchFamily="82" charset="0"/>
              </a:rPr>
              <a:t>We are Impatient, We Are Not Eternal</a:t>
            </a:r>
            <a:endParaRPr lang="en-US" sz="5400" cap="small" dirty="0">
              <a:solidFill>
                <a:schemeClr val="bg2">
                  <a:lumMod val="10000"/>
                </a:schemeClr>
              </a:solidFill>
              <a:effectLst>
                <a:glow rad="101600">
                  <a:schemeClr val="bg1">
                    <a:alpha val="60000"/>
                  </a:schemeClr>
                </a:glow>
              </a:effectLst>
              <a:latin typeface="Gabriola" pitchFamily="82"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rrenWasteland_std_cb.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381000" y="2199144"/>
            <a:ext cx="8610600" cy="3539430"/>
          </a:xfrm>
          <a:prstGeom prst="rect">
            <a:avLst/>
          </a:prstGeom>
          <a:noFill/>
        </p:spPr>
        <p:txBody>
          <a:bodyPr wrap="square" rtlCol="0">
            <a:spAutoFit/>
          </a:bodyPr>
          <a:lstStyle/>
          <a:p>
            <a:pPr algn="ctr"/>
            <a:r>
              <a:rPr lang="en-US" sz="2800" u="sng" dirty="0" smtClean="0"/>
              <a:t>Ecclesiastes 12:13-14</a:t>
            </a:r>
            <a:endParaRPr lang="en-US" sz="2800" dirty="0" smtClean="0"/>
          </a:p>
          <a:p>
            <a:pPr algn="ctr" fontAlgn="t"/>
            <a:r>
              <a:rPr lang="en-US" sz="2800" dirty="0"/>
              <a:t>Let us hear the conclusion of the whole matter:</a:t>
            </a:r>
          </a:p>
          <a:p>
            <a:pPr algn="ctr" fontAlgn="t"/>
            <a:r>
              <a:rPr lang="en-US" sz="2800" dirty="0"/>
              <a:t>​</a:t>
            </a:r>
          </a:p>
          <a:p>
            <a:pPr algn="ctr" fontAlgn="t"/>
            <a:r>
              <a:rPr lang="en-US" sz="2800" dirty="0"/>
              <a:t>​​Fear God and keep His commandments,</a:t>
            </a:r>
          </a:p>
          <a:p>
            <a:pPr algn="ctr" fontAlgn="t"/>
            <a:r>
              <a:rPr lang="en-US" sz="2800" dirty="0"/>
              <a:t>​​For this is man’s all.</a:t>
            </a:r>
          </a:p>
          <a:p>
            <a:pPr algn="ctr" fontAlgn="t"/>
            <a:r>
              <a:rPr lang="en-US" sz="2800" dirty="0" smtClean="0"/>
              <a:t>​​</a:t>
            </a:r>
            <a:r>
              <a:rPr lang="en-US" sz="2800" dirty="0"/>
              <a:t>For God will bring every work into judgment,</a:t>
            </a:r>
          </a:p>
          <a:p>
            <a:pPr algn="ctr" fontAlgn="t"/>
            <a:r>
              <a:rPr lang="en-US" sz="2800" dirty="0"/>
              <a:t>​​Including every secret thing,</a:t>
            </a:r>
          </a:p>
          <a:p>
            <a:pPr algn="ctr" fontAlgn="t"/>
            <a:r>
              <a:rPr lang="en-US" sz="2800" dirty="0"/>
              <a:t>​​Whether good or evil</a:t>
            </a:r>
            <a:r>
              <a:rPr lang="en-US" sz="2800" dirty="0" smtClean="0"/>
              <a:t>.</a:t>
            </a:r>
            <a:endParaRPr lang="en-US" sz="2800" dirty="0"/>
          </a:p>
        </p:txBody>
      </p:sp>
      <p:sp>
        <p:nvSpPr>
          <p:cNvPr id="5" name="Title 4"/>
          <p:cNvSpPr>
            <a:spLocks noGrp="1"/>
          </p:cNvSpPr>
          <p:nvPr>
            <p:ph type="title"/>
          </p:nvPr>
        </p:nvSpPr>
        <p:spPr>
          <a:xfrm>
            <a:off x="304800" y="0"/>
            <a:ext cx="8839200" cy="1828800"/>
          </a:xfrm>
        </p:spPr>
        <p:txBody>
          <a:bodyPr>
            <a:noAutofit/>
          </a:bodyPr>
          <a:lstStyle/>
          <a:p>
            <a:r>
              <a:rPr lang="en-US" sz="5400" cap="small" dirty="0" smtClean="0">
                <a:solidFill>
                  <a:schemeClr val="bg2">
                    <a:lumMod val="10000"/>
                  </a:schemeClr>
                </a:solidFill>
                <a:effectLst>
                  <a:glow rad="101600">
                    <a:schemeClr val="bg1">
                      <a:alpha val="60000"/>
                    </a:schemeClr>
                  </a:glow>
                </a:effectLst>
                <a:latin typeface="Gabriola" pitchFamily="82" charset="0"/>
              </a:rPr>
              <a:t>IF WE DENY GOD:</a:t>
            </a:r>
            <a:br>
              <a:rPr lang="en-US" sz="5400" cap="small" dirty="0" smtClean="0">
                <a:solidFill>
                  <a:schemeClr val="bg2">
                    <a:lumMod val="10000"/>
                  </a:schemeClr>
                </a:solidFill>
                <a:effectLst>
                  <a:glow rad="101600">
                    <a:schemeClr val="bg1">
                      <a:alpha val="60000"/>
                    </a:schemeClr>
                  </a:glow>
                </a:effectLst>
                <a:latin typeface="Gabriola" pitchFamily="82" charset="0"/>
              </a:rPr>
            </a:br>
            <a:r>
              <a:rPr lang="en-US" sz="5400" cap="small" dirty="0" smtClean="0">
                <a:solidFill>
                  <a:schemeClr val="bg2">
                    <a:lumMod val="10000"/>
                  </a:schemeClr>
                </a:solidFill>
                <a:effectLst>
                  <a:glow rad="101600">
                    <a:schemeClr val="bg1">
                      <a:alpha val="60000"/>
                    </a:schemeClr>
                  </a:glow>
                </a:effectLst>
                <a:latin typeface="Gabriola" pitchFamily="82" charset="0"/>
              </a:rPr>
              <a:t>We are Judges, But Not Omniscient</a:t>
            </a:r>
            <a:endParaRPr lang="en-US" sz="5400" cap="small" dirty="0">
              <a:solidFill>
                <a:schemeClr val="bg2">
                  <a:lumMod val="10000"/>
                </a:schemeClr>
              </a:solidFill>
              <a:effectLst>
                <a:glow rad="101600">
                  <a:schemeClr val="bg1">
                    <a:alpha val="60000"/>
                  </a:schemeClr>
                </a:glow>
              </a:effectLst>
              <a:latin typeface="Gabriola" pitchFamily="82" charset="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rrenWasteland_std_cb.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381000" y="2057400"/>
            <a:ext cx="8610600" cy="3108543"/>
          </a:xfrm>
          <a:prstGeom prst="rect">
            <a:avLst/>
          </a:prstGeom>
          <a:noFill/>
        </p:spPr>
        <p:txBody>
          <a:bodyPr wrap="square" rtlCol="0">
            <a:spAutoFit/>
          </a:bodyPr>
          <a:lstStyle/>
          <a:p>
            <a:pPr algn="ctr"/>
            <a:r>
              <a:rPr lang="en-US" sz="2800" u="sng" dirty="0" smtClean="0"/>
              <a:t>Isaiah 29:16</a:t>
            </a:r>
            <a:endParaRPr lang="en-US" sz="2800" dirty="0" smtClean="0"/>
          </a:p>
          <a:p>
            <a:pPr algn="ctr" fontAlgn="t"/>
            <a:r>
              <a:rPr lang="en-US" sz="2800" dirty="0"/>
              <a:t>Surely you have things turned around!</a:t>
            </a:r>
            <a:r>
              <a:rPr lang="en-US" sz="2800" dirty="0" smtClean="0"/>
              <a:t/>
            </a:r>
            <a:br>
              <a:rPr lang="en-US" sz="2800" dirty="0" smtClean="0"/>
            </a:br>
            <a:r>
              <a:rPr lang="en-US" sz="2800" dirty="0"/>
              <a:t>Shall the potter be esteemed as the clay;</a:t>
            </a:r>
            <a:r>
              <a:rPr lang="en-US" sz="2800" dirty="0" smtClean="0"/>
              <a:t/>
            </a:r>
            <a:br>
              <a:rPr lang="en-US" sz="2800" dirty="0" smtClean="0"/>
            </a:br>
            <a:r>
              <a:rPr lang="en-US" sz="2800" dirty="0"/>
              <a:t>For shall the thing made say of him who made it,</a:t>
            </a:r>
            <a:r>
              <a:rPr lang="en-US" sz="2800" dirty="0" smtClean="0"/>
              <a:t/>
            </a:r>
            <a:br>
              <a:rPr lang="en-US" sz="2800" dirty="0" smtClean="0"/>
            </a:br>
            <a:r>
              <a:rPr lang="en-US" sz="2800" dirty="0"/>
              <a:t>“He did not make me”?</a:t>
            </a:r>
            <a:r>
              <a:rPr lang="en-US" sz="2800" dirty="0" smtClean="0"/>
              <a:t/>
            </a:r>
            <a:br>
              <a:rPr lang="en-US" sz="2800" dirty="0" smtClean="0"/>
            </a:br>
            <a:r>
              <a:rPr lang="en-US" sz="2800" dirty="0"/>
              <a:t>Or shall the thing formed say of him who formed it,</a:t>
            </a:r>
            <a:r>
              <a:rPr lang="en-US" sz="2800" dirty="0" smtClean="0"/>
              <a:t/>
            </a:r>
            <a:br>
              <a:rPr lang="en-US" sz="2800" dirty="0" smtClean="0"/>
            </a:br>
            <a:r>
              <a:rPr lang="en-US" sz="2800" dirty="0"/>
              <a:t>“He has no understanding</a:t>
            </a:r>
            <a:r>
              <a:rPr lang="en-US" sz="2800" dirty="0" smtClean="0"/>
              <a:t>”?</a:t>
            </a:r>
            <a:endParaRPr lang="en-US" sz="2800" dirty="0"/>
          </a:p>
        </p:txBody>
      </p:sp>
      <p:sp>
        <p:nvSpPr>
          <p:cNvPr id="5" name="Title 4"/>
          <p:cNvSpPr>
            <a:spLocks noGrp="1"/>
          </p:cNvSpPr>
          <p:nvPr>
            <p:ph type="title"/>
          </p:nvPr>
        </p:nvSpPr>
        <p:spPr>
          <a:xfrm>
            <a:off x="304800" y="0"/>
            <a:ext cx="8839200" cy="1828800"/>
          </a:xfrm>
        </p:spPr>
        <p:txBody>
          <a:bodyPr>
            <a:noAutofit/>
          </a:bodyPr>
          <a:lstStyle/>
          <a:p>
            <a:r>
              <a:rPr lang="en-US" sz="5400" cap="small" dirty="0" smtClean="0">
                <a:solidFill>
                  <a:schemeClr val="bg2">
                    <a:lumMod val="10000"/>
                  </a:schemeClr>
                </a:solidFill>
                <a:effectLst>
                  <a:glow rad="101600">
                    <a:schemeClr val="bg1">
                      <a:alpha val="60000"/>
                    </a:schemeClr>
                  </a:glow>
                </a:effectLst>
                <a:latin typeface="Gabriola" pitchFamily="82" charset="0"/>
              </a:rPr>
              <a:t>IF WE DENY GOD:</a:t>
            </a:r>
            <a:br>
              <a:rPr lang="en-US" sz="5400" cap="small" dirty="0" smtClean="0">
                <a:solidFill>
                  <a:schemeClr val="bg2">
                    <a:lumMod val="10000"/>
                  </a:schemeClr>
                </a:solidFill>
                <a:effectLst>
                  <a:glow rad="101600">
                    <a:schemeClr val="bg1">
                      <a:alpha val="60000"/>
                    </a:schemeClr>
                  </a:glow>
                </a:effectLst>
                <a:latin typeface="Gabriola" pitchFamily="82" charset="0"/>
              </a:rPr>
            </a:br>
            <a:r>
              <a:rPr lang="en-US" sz="5400" cap="small" dirty="0" smtClean="0">
                <a:solidFill>
                  <a:schemeClr val="bg2">
                    <a:lumMod val="10000"/>
                  </a:schemeClr>
                </a:solidFill>
                <a:effectLst>
                  <a:glow rad="101600">
                    <a:schemeClr val="bg1">
                      <a:alpha val="60000"/>
                    </a:schemeClr>
                  </a:glow>
                </a:effectLst>
                <a:latin typeface="Gabriola" pitchFamily="82" charset="0"/>
              </a:rPr>
              <a:t>We Make Ourselves Idolaters</a:t>
            </a:r>
            <a:endParaRPr lang="en-US" sz="5400" cap="small" dirty="0">
              <a:solidFill>
                <a:schemeClr val="bg2">
                  <a:lumMod val="10000"/>
                </a:schemeClr>
              </a:solidFill>
              <a:effectLst>
                <a:glow rad="101600">
                  <a:schemeClr val="bg1">
                    <a:alpha val="60000"/>
                  </a:schemeClr>
                </a:glow>
              </a:effectLst>
              <a:latin typeface="Gabriola" pitchFamily="82"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rrenWasteland_std_cb.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381000" y="2477631"/>
            <a:ext cx="8610600" cy="2246769"/>
          </a:xfrm>
          <a:prstGeom prst="rect">
            <a:avLst/>
          </a:prstGeom>
          <a:noFill/>
        </p:spPr>
        <p:txBody>
          <a:bodyPr wrap="square" rtlCol="0">
            <a:spAutoFit/>
          </a:bodyPr>
          <a:lstStyle/>
          <a:p>
            <a:pPr algn="ctr"/>
            <a:r>
              <a:rPr lang="en-US" sz="2800" u="sng" dirty="0" smtClean="0"/>
              <a:t>Isaiah 64:8</a:t>
            </a:r>
          </a:p>
          <a:p>
            <a:pPr algn="ctr"/>
            <a:r>
              <a:rPr lang="en-US" sz="2800" dirty="0"/>
              <a:t>But now, O LORD,</a:t>
            </a:r>
            <a:r>
              <a:rPr lang="en-US" sz="2800" dirty="0" smtClean="0"/>
              <a:t/>
            </a:r>
            <a:br>
              <a:rPr lang="en-US" sz="2800" dirty="0" smtClean="0"/>
            </a:br>
            <a:r>
              <a:rPr lang="en-US" sz="2800" dirty="0"/>
              <a:t>You </a:t>
            </a:r>
            <a:r>
              <a:rPr lang="en-US" sz="2800" i="1" dirty="0"/>
              <a:t>are</a:t>
            </a:r>
            <a:r>
              <a:rPr lang="en-US" sz="2800" dirty="0"/>
              <a:t> our Father;</a:t>
            </a:r>
            <a:r>
              <a:rPr lang="en-US" sz="2800" dirty="0" smtClean="0"/>
              <a:t/>
            </a:r>
            <a:br>
              <a:rPr lang="en-US" sz="2800" dirty="0" smtClean="0"/>
            </a:br>
            <a:r>
              <a:rPr lang="en-US" sz="2800" dirty="0"/>
              <a:t>We </a:t>
            </a:r>
            <a:r>
              <a:rPr lang="en-US" sz="2800" i="1" dirty="0"/>
              <a:t>are</a:t>
            </a:r>
            <a:r>
              <a:rPr lang="en-US" sz="2800" dirty="0"/>
              <a:t> the clay, and You our potter;</a:t>
            </a:r>
            <a:r>
              <a:rPr lang="en-US" sz="2800" dirty="0" smtClean="0"/>
              <a:t/>
            </a:r>
            <a:br>
              <a:rPr lang="en-US" sz="2800" dirty="0" smtClean="0"/>
            </a:br>
            <a:r>
              <a:rPr lang="en-US" sz="2800" dirty="0"/>
              <a:t>And all we </a:t>
            </a:r>
            <a:r>
              <a:rPr lang="en-US" sz="2800" i="1" dirty="0"/>
              <a:t>are</a:t>
            </a:r>
            <a:r>
              <a:rPr lang="en-US" sz="2800" dirty="0"/>
              <a:t> the work of Your hand.</a:t>
            </a:r>
            <a:endParaRPr lang="en-US" sz="2800" dirty="0" smtClean="0"/>
          </a:p>
        </p:txBody>
      </p:sp>
      <p:sp>
        <p:nvSpPr>
          <p:cNvPr id="5" name="Title 4"/>
          <p:cNvSpPr>
            <a:spLocks noGrp="1"/>
          </p:cNvSpPr>
          <p:nvPr>
            <p:ph type="title"/>
          </p:nvPr>
        </p:nvSpPr>
        <p:spPr>
          <a:xfrm>
            <a:off x="304800" y="0"/>
            <a:ext cx="8839200" cy="1828800"/>
          </a:xfrm>
        </p:spPr>
        <p:txBody>
          <a:bodyPr>
            <a:noAutofit/>
          </a:bodyPr>
          <a:lstStyle/>
          <a:p>
            <a:r>
              <a:rPr lang="en-US" sz="5400" cap="small" dirty="0" smtClean="0">
                <a:solidFill>
                  <a:schemeClr val="bg2">
                    <a:lumMod val="10000"/>
                  </a:schemeClr>
                </a:solidFill>
                <a:effectLst>
                  <a:glow rad="101600">
                    <a:schemeClr val="bg1">
                      <a:alpha val="60000"/>
                    </a:schemeClr>
                  </a:glow>
                </a:effectLst>
                <a:latin typeface="Gabriola" pitchFamily="82" charset="0"/>
              </a:rPr>
              <a:t>IF WE DENY GOD:</a:t>
            </a:r>
            <a:br>
              <a:rPr lang="en-US" sz="5400" cap="small" dirty="0" smtClean="0">
                <a:solidFill>
                  <a:schemeClr val="bg2">
                    <a:lumMod val="10000"/>
                  </a:schemeClr>
                </a:solidFill>
                <a:effectLst>
                  <a:glow rad="101600">
                    <a:schemeClr val="bg1">
                      <a:alpha val="60000"/>
                    </a:schemeClr>
                  </a:glow>
                </a:effectLst>
                <a:latin typeface="Gabriola" pitchFamily="82" charset="0"/>
              </a:rPr>
            </a:br>
            <a:r>
              <a:rPr lang="en-US" sz="5400" cap="small" dirty="0" smtClean="0">
                <a:solidFill>
                  <a:schemeClr val="bg2">
                    <a:lumMod val="10000"/>
                  </a:schemeClr>
                </a:solidFill>
                <a:effectLst>
                  <a:glow rad="101600">
                    <a:schemeClr val="bg1">
                      <a:alpha val="60000"/>
                    </a:schemeClr>
                  </a:glow>
                </a:effectLst>
                <a:latin typeface="Gabriola" pitchFamily="82" charset="0"/>
              </a:rPr>
              <a:t>We Make Ourselves Idolaters</a:t>
            </a:r>
            <a:endParaRPr lang="en-US" sz="5400" cap="small" dirty="0">
              <a:solidFill>
                <a:schemeClr val="bg2">
                  <a:lumMod val="10000"/>
                </a:schemeClr>
              </a:solidFill>
              <a:effectLst>
                <a:glow rad="101600">
                  <a:schemeClr val="bg1">
                    <a:alpha val="60000"/>
                  </a:schemeClr>
                </a:glow>
              </a:effectLst>
              <a:latin typeface="Gabriola" pitchFamily="82"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rrenWasteland_std_c_nt.jpg"/>
          <p:cNvPicPr>
            <a:picLocks noChangeAspect="1"/>
          </p:cNvPicPr>
          <p:nvPr/>
        </p:nvPicPr>
        <p:blipFill>
          <a:blip r:embed="rId2" cstate="print"/>
          <a:stretch>
            <a:fillRect/>
          </a:stretch>
        </p:blipFill>
        <p:spPr>
          <a:xfrm>
            <a:off x="0" y="0"/>
            <a:ext cx="9144000" cy="6858000"/>
          </a:xfrm>
          <a:prstGeom prst="rect">
            <a:avLst/>
          </a:prstGeom>
        </p:spPr>
      </p:pic>
      <p:sp>
        <p:nvSpPr>
          <p:cNvPr id="3" name="Title 4"/>
          <p:cNvSpPr txBox="1">
            <a:spLocks/>
          </p:cNvSpPr>
          <p:nvPr/>
        </p:nvSpPr>
        <p:spPr>
          <a:xfrm>
            <a:off x="533400" y="6324601"/>
            <a:ext cx="8458200" cy="533399"/>
          </a:xfrm>
          <a:prstGeom prst="rect">
            <a:avLst/>
          </a:prstGeom>
        </p:spPr>
        <p:txBody>
          <a:bodyP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2400" b="0" i="0" strike="noStrike" kern="1200" cap="none" spc="0" normalizeH="0" baseline="0" noProof="0" dirty="0" smtClean="0">
                <a:ln>
                  <a:noFill/>
                </a:ln>
                <a:solidFill>
                  <a:schemeClr val="bg2">
                    <a:lumMod val="10000"/>
                  </a:schemeClr>
                </a:solidFill>
                <a:effectLst/>
                <a:uLnTx/>
                <a:uFillTx/>
                <a:latin typeface="Gabriola" pitchFamily="82" charset="0"/>
                <a:ea typeface="+mj-ea"/>
                <a:cs typeface="+mj-cs"/>
              </a:rPr>
              <a:t>You’re Not God and That’s OK</a:t>
            </a:r>
          </a:p>
        </p:txBody>
      </p:sp>
      <p:sp>
        <p:nvSpPr>
          <p:cNvPr id="4" name="TextBox 3"/>
          <p:cNvSpPr txBox="1"/>
          <p:nvPr/>
        </p:nvSpPr>
        <p:spPr>
          <a:xfrm>
            <a:off x="914400" y="381000"/>
            <a:ext cx="7543800" cy="3785652"/>
          </a:xfrm>
          <a:prstGeom prst="rect">
            <a:avLst/>
          </a:prstGeom>
          <a:noFill/>
        </p:spPr>
        <p:txBody>
          <a:bodyPr wrap="square" rtlCol="0">
            <a:spAutoFit/>
          </a:bodyPr>
          <a:lstStyle/>
          <a:p>
            <a:pPr algn="ctr"/>
            <a:r>
              <a:rPr lang="en-US" sz="8000" dirty="0" smtClean="0">
                <a:solidFill>
                  <a:schemeClr val="bg2">
                    <a:lumMod val="10000"/>
                  </a:schemeClr>
                </a:solidFill>
                <a:latin typeface="Gabriola" pitchFamily="82" charset="0"/>
              </a:rPr>
              <a:t>FAITH: </a:t>
            </a:r>
          </a:p>
          <a:p>
            <a:pPr algn="ctr"/>
            <a:r>
              <a:rPr lang="en-US" sz="8000" dirty="0" smtClean="0">
                <a:solidFill>
                  <a:schemeClr val="bg2">
                    <a:lumMod val="10000"/>
                  </a:schemeClr>
                </a:solidFill>
                <a:latin typeface="Gabriola" pitchFamily="82" charset="0"/>
              </a:rPr>
              <a:t>We Are Not God But We Are God’s People</a:t>
            </a:r>
            <a:endParaRPr lang="en-US" sz="8000" dirty="0">
              <a:solidFill>
                <a:schemeClr val="bg2">
                  <a:lumMod val="10000"/>
                </a:schemeClr>
              </a:solidFill>
              <a:latin typeface="Gabriola" pitchFamily="82"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rrenWasteland_std_t_nt.jpg"/>
          <p:cNvPicPr>
            <a:picLocks noChangeAspect="1"/>
          </p:cNvPicPr>
          <p:nvPr/>
        </p:nvPicPr>
        <p:blipFill>
          <a:blip r:embed="rId2" cstate="print"/>
          <a:stretch>
            <a:fillRect/>
          </a:stretch>
        </p:blipFill>
        <p:spPr>
          <a:xfrm>
            <a:off x="0" y="0"/>
            <a:ext cx="9144000" cy="6858000"/>
          </a:xfrm>
          <a:prstGeom prst="rect">
            <a:avLst/>
          </a:prstGeom>
        </p:spPr>
      </p:pic>
      <p:sp>
        <p:nvSpPr>
          <p:cNvPr id="5" name="Title 4"/>
          <p:cNvSpPr>
            <a:spLocks noGrp="1"/>
          </p:cNvSpPr>
          <p:nvPr>
            <p:ph type="ctrTitle"/>
          </p:nvPr>
        </p:nvSpPr>
        <p:spPr>
          <a:xfrm>
            <a:off x="0" y="2286000"/>
            <a:ext cx="9144000" cy="1470025"/>
          </a:xfrm>
        </p:spPr>
        <p:txBody>
          <a:bodyPr>
            <a:noAutofit/>
          </a:bodyPr>
          <a:lstStyle/>
          <a:p>
            <a:r>
              <a:rPr lang="en-US" sz="6600" dirty="0" smtClean="0">
                <a:solidFill>
                  <a:schemeClr val="bg2">
                    <a:lumMod val="10000"/>
                  </a:schemeClr>
                </a:solidFill>
                <a:latin typeface="Gabriola" pitchFamily="82" charset="0"/>
              </a:rPr>
              <a:t>You’re Not God and That’s OK</a:t>
            </a:r>
            <a:endParaRPr lang="en-US" sz="6600" dirty="0">
              <a:solidFill>
                <a:schemeClr val="bg2">
                  <a:lumMod val="10000"/>
                </a:schemeClr>
              </a:solidFill>
              <a:latin typeface="Gabriola" pitchFamily="82" charset="0"/>
            </a:endParaRPr>
          </a:p>
        </p:txBody>
      </p:sp>
      <p:sp>
        <p:nvSpPr>
          <p:cNvPr id="6" name="Subtitle 5"/>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rrenWasteland_std_cb.jpg"/>
          <p:cNvPicPr>
            <a:picLocks noChangeAspect="1"/>
          </p:cNvPicPr>
          <p:nvPr/>
        </p:nvPicPr>
        <p:blipFill>
          <a:blip r:embed="rId2" cstate="print"/>
          <a:stretch>
            <a:fillRect/>
          </a:stretch>
        </p:blipFill>
        <p:spPr>
          <a:xfrm flipH="1">
            <a:off x="0" y="0"/>
            <a:ext cx="9144000" cy="6858000"/>
          </a:xfrm>
          <a:prstGeom prst="rect">
            <a:avLst/>
          </a:prstGeom>
        </p:spPr>
      </p:pic>
      <p:sp>
        <p:nvSpPr>
          <p:cNvPr id="2" name="Title 1"/>
          <p:cNvSpPr>
            <a:spLocks noGrp="1"/>
          </p:cNvSpPr>
          <p:nvPr>
            <p:ph type="title"/>
          </p:nvPr>
        </p:nvSpPr>
        <p:spPr>
          <a:xfrm>
            <a:off x="228600" y="274638"/>
            <a:ext cx="8763000" cy="1143000"/>
          </a:xfrm>
        </p:spPr>
        <p:txBody>
          <a:bodyPr>
            <a:noAutofit/>
          </a:bodyPr>
          <a:lstStyle/>
          <a:p>
            <a:r>
              <a:rPr lang="en-US" sz="7200" cap="small" dirty="0" smtClean="0">
                <a:solidFill>
                  <a:schemeClr val="bg2">
                    <a:lumMod val="10000"/>
                  </a:schemeClr>
                </a:solidFill>
                <a:effectLst>
                  <a:glow rad="101600">
                    <a:schemeClr val="bg1">
                      <a:alpha val="60000"/>
                    </a:schemeClr>
                  </a:glow>
                </a:effectLst>
                <a:latin typeface="Gabriola" pitchFamily="82" charset="0"/>
              </a:rPr>
              <a:t>Prayer – Talk to God</a:t>
            </a:r>
            <a:endParaRPr lang="en-US" sz="7200" cap="small" dirty="0">
              <a:solidFill>
                <a:schemeClr val="bg2">
                  <a:lumMod val="10000"/>
                </a:schemeClr>
              </a:solidFill>
              <a:effectLst>
                <a:glow rad="101600">
                  <a:schemeClr val="bg1">
                    <a:alpha val="60000"/>
                  </a:schemeClr>
                </a:glow>
              </a:effectLst>
              <a:latin typeface="Gabriola" pitchFamily="82" charset="0"/>
            </a:endParaRPr>
          </a:p>
        </p:txBody>
      </p:sp>
      <p:sp>
        <p:nvSpPr>
          <p:cNvPr id="3" name="Content Placeholder 2"/>
          <p:cNvSpPr>
            <a:spLocks noGrp="1"/>
          </p:cNvSpPr>
          <p:nvPr>
            <p:ph idx="1"/>
          </p:nvPr>
        </p:nvSpPr>
        <p:spPr>
          <a:xfrm>
            <a:off x="685800" y="1570037"/>
            <a:ext cx="8458200" cy="4373563"/>
          </a:xfrm>
        </p:spPr>
        <p:txBody>
          <a:bodyPr>
            <a:normAutofit fontScale="92500" lnSpcReduction="20000"/>
          </a:bodyPr>
          <a:lstStyle/>
          <a:p>
            <a:pPr lvl="0"/>
            <a:r>
              <a:rPr lang="en-US" sz="4400" dirty="0" smtClean="0">
                <a:effectLst>
                  <a:glow rad="101600">
                    <a:schemeClr val="bg1">
                      <a:alpha val="60000"/>
                    </a:schemeClr>
                  </a:glow>
                </a:effectLst>
                <a:latin typeface="Gabriola" pitchFamily="82" charset="0"/>
              </a:rPr>
              <a:t>Habakkuk: Why </a:t>
            </a:r>
            <a:r>
              <a:rPr lang="en-US" sz="4400" dirty="0">
                <a:effectLst>
                  <a:glow rad="101600">
                    <a:schemeClr val="bg1">
                      <a:alpha val="60000"/>
                    </a:schemeClr>
                  </a:glow>
                </a:effectLst>
                <a:latin typeface="Gabriola" pitchFamily="82" charset="0"/>
              </a:rPr>
              <a:t>do I see wicked? Why does God tolerate wrong</a:t>
            </a:r>
            <a:r>
              <a:rPr lang="en-US" sz="4400" dirty="0" smtClean="0">
                <a:effectLst>
                  <a:glow rad="101600">
                    <a:schemeClr val="bg1">
                      <a:alpha val="60000"/>
                    </a:schemeClr>
                  </a:glow>
                </a:effectLst>
                <a:latin typeface="Gabriola" pitchFamily="82" charset="0"/>
              </a:rPr>
              <a:t>? (Hab. 1:3) </a:t>
            </a:r>
            <a:endParaRPr lang="en-US" sz="4400" dirty="0">
              <a:effectLst>
                <a:glow rad="101600">
                  <a:schemeClr val="bg1">
                    <a:alpha val="60000"/>
                  </a:schemeClr>
                </a:glow>
              </a:effectLst>
              <a:latin typeface="Gabriola" pitchFamily="82" charset="0"/>
            </a:endParaRPr>
          </a:p>
          <a:p>
            <a:pPr lvl="0"/>
            <a:r>
              <a:rPr lang="en-US" sz="4400" dirty="0" smtClean="0">
                <a:effectLst>
                  <a:glow rad="101600">
                    <a:schemeClr val="bg1">
                      <a:alpha val="60000"/>
                    </a:schemeClr>
                  </a:glow>
                </a:effectLst>
                <a:latin typeface="Gabriola" pitchFamily="82" charset="0"/>
              </a:rPr>
              <a:t>David: </a:t>
            </a:r>
            <a:r>
              <a:rPr lang="en-US" sz="4400" dirty="0">
                <a:effectLst>
                  <a:glow rad="101600">
                    <a:schemeClr val="bg1">
                      <a:alpha val="60000"/>
                    </a:schemeClr>
                  </a:glow>
                </a:effectLst>
                <a:latin typeface="Gabriola" pitchFamily="82" charset="0"/>
              </a:rPr>
              <a:t>Complaint about the wicked</a:t>
            </a:r>
            <a:r>
              <a:rPr lang="en-US" sz="4400" dirty="0" smtClean="0">
                <a:effectLst>
                  <a:glow rad="101600">
                    <a:schemeClr val="bg1">
                      <a:alpha val="60000"/>
                    </a:schemeClr>
                  </a:glow>
                </a:effectLst>
                <a:latin typeface="Gabriola" pitchFamily="82" charset="0"/>
              </a:rPr>
              <a:t>. (Ps. 64:1) </a:t>
            </a:r>
            <a:endParaRPr lang="en-US" sz="4400" dirty="0">
              <a:effectLst>
                <a:glow rad="101600">
                  <a:schemeClr val="bg1">
                    <a:alpha val="60000"/>
                  </a:schemeClr>
                </a:glow>
              </a:effectLst>
              <a:latin typeface="Gabriola" pitchFamily="82" charset="0"/>
            </a:endParaRPr>
          </a:p>
          <a:p>
            <a:pPr lvl="0"/>
            <a:r>
              <a:rPr lang="en-US" sz="4400" dirty="0" smtClean="0">
                <a:effectLst>
                  <a:glow rad="101600">
                    <a:schemeClr val="bg1">
                      <a:alpha val="60000"/>
                    </a:schemeClr>
                  </a:glow>
                </a:effectLst>
                <a:latin typeface="Gabriola" pitchFamily="82" charset="0"/>
              </a:rPr>
              <a:t>Jeremiah: Why </a:t>
            </a:r>
            <a:r>
              <a:rPr lang="en-US" sz="4400" dirty="0">
                <a:effectLst>
                  <a:glow rad="101600">
                    <a:schemeClr val="bg1">
                      <a:alpha val="60000"/>
                    </a:schemeClr>
                  </a:glow>
                </a:effectLst>
                <a:latin typeface="Gabriola" pitchFamily="82" charset="0"/>
              </a:rPr>
              <a:t>does the way of the wicked prosper</a:t>
            </a:r>
            <a:r>
              <a:rPr lang="en-US" sz="4400" dirty="0" smtClean="0">
                <a:effectLst>
                  <a:glow rad="101600">
                    <a:schemeClr val="bg1">
                      <a:alpha val="60000"/>
                    </a:schemeClr>
                  </a:glow>
                </a:effectLst>
                <a:latin typeface="Gabriola" pitchFamily="82" charset="0"/>
              </a:rPr>
              <a:t>? (Jer. 12:1)</a:t>
            </a:r>
            <a:endParaRPr lang="en-US" sz="4400" dirty="0">
              <a:effectLst>
                <a:glow rad="101600">
                  <a:schemeClr val="bg1">
                    <a:alpha val="60000"/>
                  </a:schemeClr>
                </a:glow>
              </a:effectLst>
              <a:latin typeface="Gabriola" pitchFamily="82" charset="0"/>
            </a:endParaRPr>
          </a:p>
          <a:p>
            <a:r>
              <a:rPr lang="en-US" sz="4400" dirty="0" smtClean="0">
                <a:effectLst>
                  <a:glow rad="101600">
                    <a:schemeClr val="bg1">
                      <a:alpha val="60000"/>
                    </a:schemeClr>
                  </a:glow>
                </a:effectLst>
                <a:latin typeface="Gabriola" pitchFamily="82" charset="0"/>
              </a:rPr>
              <a:t>Job: I </a:t>
            </a:r>
            <a:r>
              <a:rPr lang="en-US" sz="4400" dirty="0">
                <a:effectLst>
                  <a:glow rad="101600">
                    <a:schemeClr val="bg1">
                      <a:alpha val="60000"/>
                    </a:schemeClr>
                  </a:glow>
                </a:effectLst>
                <a:latin typeface="Gabriola" pitchFamily="82" charset="0"/>
              </a:rPr>
              <a:t>would know, I would understand all this as He understands</a:t>
            </a:r>
            <a:r>
              <a:rPr lang="en-US" sz="4400" dirty="0" smtClean="0">
                <a:effectLst>
                  <a:glow rad="101600">
                    <a:schemeClr val="bg1">
                      <a:alpha val="60000"/>
                    </a:schemeClr>
                  </a:glow>
                </a:effectLst>
                <a:latin typeface="Gabriola" pitchFamily="82" charset="0"/>
              </a:rPr>
              <a:t>. (Job 23:1-5). </a:t>
            </a:r>
            <a:endParaRPr lang="en-US" sz="4400" dirty="0">
              <a:effectLst>
                <a:glow rad="101600">
                  <a:schemeClr val="bg1">
                    <a:alpha val="60000"/>
                  </a:schemeClr>
                </a:glow>
              </a:effectLst>
              <a:latin typeface="Gabriola" pitchFamily="82" charset="0"/>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rrenWasteland_std_cb.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381000" y="1865293"/>
            <a:ext cx="8610600" cy="954107"/>
          </a:xfrm>
          <a:prstGeom prst="rect">
            <a:avLst/>
          </a:prstGeom>
          <a:noFill/>
        </p:spPr>
        <p:txBody>
          <a:bodyPr wrap="square" rtlCol="0">
            <a:spAutoFit/>
          </a:bodyPr>
          <a:lstStyle/>
          <a:p>
            <a:pPr algn="ctr"/>
            <a:r>
              <a:rPr lang="en-US" sz="2800" u="sng" dirty="0" smtClean="0"/>
              <a:t>1 Peter 5:6</a:t>
            </a:r>
          </a:p>
          <a:p>
            <a:pPr algn="ctr"/>
            <a:r>
              <a:rPr lang="en-US" sz="2800" dirty="0"/>
              <a:t>casting all your care upon Him, for He cares for </a:t>
            </a:r>
            <a:r>
              <a:rPr lang="en-US" sz="2800" dirty="0" smtClean="0"/>
              <a:t>you.</a:t>
            </a:r>
          </a:p>
        </p:txBody>
      </p:sp>
      <p:sp>
        <p:nvSpPr>
          <p:cNvPr id="5" name="Title 4"/>
          <p:cNvSpPr>
            <a:spLocks noGrp="1"/>
          </p:cNvSpPr>
          <p:nvPr>
            <p:ph type="title"/>
          </p:nvPr>
        </p:nvSpPr>
        <p:spPr>
          <a:xfrm>
            <a:off x="304800" y="0"/>
            <a:ext cx="8839200" cy="1828800"/>
          </a:xfrm>
        </p:spPr>
        <p:txBody>
          <a:bodyPr>
            <a:noAutofit/>
          </a:bodyPr>
          <a:lstStyle/>
          <a:p>
            <a:r>
              <a:rPr lang="en-US" sz="7200" cap="small" dirty="0" smtClean="0">
                <a:solidFill>
                  <a:schemeClr val="bg2">
                    <a:lumMod val="10000"/>
                  </a:schemeClr>
                </a:solidFill>
                <a:effectLst>
                  <a:glow rad="101600">
                    <a:schemeClr val="bg1">
                      <a:alpha val="60000"/>
                    </a:schemeClr>
                  </a:glow>
                </a:effectLst>
                <a:latin typeface="Gabriola" pitchFamily="82" charset="0"/>
              </a:rPr>
              <a:t>Prayer – Talk to God</a:t>
            </a:r>
            <a:endParaRPr lang="en-US" sz="7200" cap="small" dirty="0">
              <a:solidFill>
                <a:schemeClr val="bg2">
                  <a:lumMod val="10000"/>
                </a:schemeClr>
              </a:solidFill>
              <a:effectLst>
                <a:glow rad="101600">
                  <a:schemeClr val="bg1">
                    <a:alpha val="60000"/>
                  </a:schemeClr>
                </a:glow>
              </a:effectLst>
              <a:latin typeface="Gabriola" pitchFamily="82" charset="0"/>
            </a:endParaRPr>
          </a:p>
        </p:txBody>
      </p:sp>
      <p:sp>
        <p:nvSpPr>
          <p:cNvPr id="6" name="TextBox 5"/>
          <p:cNvSpPr txBox="1"/>
          <p:nvPr/>
        </p:nvSpPr>
        <p:spPr>
          <a:xfrm>
            <a:off x="381000" y="3568005"/>
            <a:ext cx="8610600" cy="1384995"/>
          </a:xfrm>
          <a:prstGeom prst="rect">
            <a:avLst/>
          </a:prstGeom>
          <a:noFill/>
        </p:spPr>
        <p:txBody>
          <a:bodyPr wrap="square" rtlCol="0">
            <a:spAutoFit/>
          </a:bodyPr>
          <a:lstStyle/>
          <a:p>
            <a:pPr algn="ctr"/>
            <a:r>
              <a:rPr lang="en-US" sz="2800" u="sng" dirty="0" smtClean="0"/>
              <a:t>1 Timothy 2:1</a:t>
            </a:r>
          </a:p>
          <a:p>
            <a:pPr algn="ctr"/>
            <a:r>
              <a:rPr lang="en-US" sz="2800" dirty="0"/>
              <a:t>Therefore I exhort first of all that supplications, prayers, intercessions, </a:t>
            </a:r>
            <a:r>
              <a:rPr lang="en-US" sz="2800" i="1" dirty="0"/>
              <a:t>and</a:t>
            </a:r>
            <a:r>
              <a:rPr lang="en-US" sz="2800" dirty="0"/>
              <a:t> giving of thanks be made for all men</a:t>
            </a:r>
            <a:r>
              <a:rPr lang="en-US" sz="2800" dirty="0" smtClean="0"/>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rrenWasteland_std_cb.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381000" y="1600200"/>
            <a:ext cx="8610600" cy="1815882"/>
          </a:xfrm>
          <a:prstGeom prst="rect">
            <a:avLst/>
          </a:prstGeom>
          <a:noFill/>
        </p:spPr>
        <p:txBody>
          <a:bodyPr wrap="square" rtlCol="0">
            <a:spAutoFit/>
          </a:bodyPr>
          <a:lstStyle/>
          <a:p>
            <a:pPr algn="ctr"/>
            <a:r>
              <a:rPr lang="en-US" sz="2800" u="sng" dirty="0" smtClean="0"/>
              <a:t>Romans 12:17, 21</a:t>
            </a:r>
          </a:p>
          <a:p>
            <a:pPr algn="ctr"/>
            <a:r>
              <a:rPr lang="en-US" sz="2800" dirty="0"/>
              <a:t>Repay no one evil for evil. Have regard for good things in the sight of all </a:t>
            </a:r>
            <a:r>
              <a:rPr lang="en-US" sz="2800" dirty="0" smtClean="0"/>
              <a:t>men… </a:t>
            </a:r>
            <a:r>
              <a:rPr lang="en-US" sz="2800" dirty="0"/>
              <a:t>Do not be overcome by evil, but overcome evil with good.</a:t>
            </a:r>
            <a:endParaRPr lang="en-US" sz="2800" dirty="0" smtClean="0"/>
          </a:p>
        </p:txBody>
      </p:sp>
      <p:sp>
        <p:nvSpPr>
          <p:cNvPr id="5" name="Title 4"/>
          <p:cNvSpPr>
            <a:spLocks noGrp="1"/>
          </p:cNvSpPr>
          <p:nvPr>
            <p:ph type="title"/>
          </p:nvPr>
        </p:nvSpPr>
        <p:spPr>
          <a:xfrm>
            <a:off x="304800" y="0"/>
            <a:ext cx="8839200" cy="1828800"/>
          </a:xfrm>
        </p:spPr>
        <p:txBody>
          <a:bodyPr>
            <a:noAutofit/>
          </a:bodyPr>
          <a:lstStyle/>
          <a:p>
            <a:r>
              <a:rPr lang="en-US" sz="7200" cap="small" dirty="0" smtClean="0">
                <a:solidFill>
                  <a:schemeClr val="bg2">
                    <a:lumMod val="10000"/>
                  </a:schemeClr>
                </a:solidFill>
                <a:effectLst>
                  <a:glow rad="101600">
                    <a:schemeClr val="bg1">
                      <a:alpha val="60000"/>
                    </a:schemeClr>
                  </a:glow>
                </a:effectLst>
                <a:latin typeface="Gabriola" pitchFamily="82" charset="0"/>
              </a:rPr>
              <a:t>Stand Against Evil</a:t>
            </a:r>
            <a:endParaRPr lang="en-US" sz="7200" cap="small" dirty="0">
              <a:solidFill>
                <a:schemeClr val="bg2">
                  <a:lumMod val="10000"/>
                </a:schemeClr>
              </a:solidFill>
              <a:effectLst>
                <a:glow rad="101600">
                  <a:schemeClr val="bg1">
                    <a:alpha val="60000"/>
                  </a:schemeClr>
                </a:glow>
              </a:effectLst>
              <a:latin typeface="Gabriola" pitchFamily="82" charset="0"/>
            </a:endParaRPr>
          </a:p>
        </p:txBody>
      </p:sp>
      <p:sp>
        <p:nvSpPr>
          <p:cNvPr id="6" name="TextBox 5"/>
          <p:cNvSpPr txBox="1"/>
          <p:nvPr/>
        </p:nvSpPr>
        <p:spPr>
          <a:xfrm>
            <a:off x="381000" y="3949005"/>
            <a:ext cx="8610600" cy="1384995"/>
          </a:xfrm>
          <a:prstGeom prst="rect">
            <a:avLst/>
          </a:prstGeom>
          <a:noFill/>
        </p:spPr>
        <p:txBody>
          <a:bodyPr wrap="square" rtlCol="0">
            <a:spAutoFit/>
          </a:bodyPr>
          <a:lstStyle/>
          <a:p>
            <a:pPr algn="ctr"/>
            <a:r>
              <a:rPr lang="en-US" sz="2800" u="sng" dirty="0" smtClean="0"/>
              <a:t>Ephesians 5:11</a:t>
            </a:r>
          </a:p>
          <a:p>
            <a:pPr algn="ctr"/>
            <a:r>
              <a:rPr lang="en-US" sz="2800" dirty="0"/>
              <a:t>And have no fellowship with the unfruitful works of darkness, but rather expose </a:t>
            </a:r>
            <a:r>
              <a:rPr lang="en-US" sz="2800" i="1" dirty="0"/>
              <a:t>them</a:t>
            </a:r>
            <a:r>
              <a:rPr lang="en-US" sz="2800" i="1" dirty="0" smtClean="0"/>
              <a:t>.</a:t>
            </a:r>
            <a:endParaRPr lang="en-US" sz="2800"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rrenWasteland_std_cb.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381000" y="1447800"/>
            <a:ext cx="8610600" cy="2492990"/>
          </a:xfrm>
          <a:prstGeom prst="rect">
            <a:avLst/>
          </a:prstGeom>
          <a:noFill/>
        </p:spPr>
        <p:txBody>
          <a:bodyPr wrap="square" rtlCol="0">
            <a:spAutoFit/>
          </a:bodyPr>
          <a:lstStyle/>
          <a:p>
            <a:pPr algn="ctr"/>
            <a:r>
              <a:rPr lang="en-US" sz="2600" u="sng" dirty="0" smtClean="0"/>
              <a:t>2 Corinthians 1:3-4</a:t>
            </a:r>
          </a:p>
          <a:p>
            <a:pPr algn="ctr"/>
            <a:r>
              <a:rPr lang="en-US" sz="2600" dirty="0"/>
              <a:t>Blessed </a:t>
            </a:r>
            <a:r>
              <a:rPr lang="en-US" sz="2600" i="1" dirty="0"/>
              <a:t>be</a:t>
            </a:r>
            <a:r>
              <a:rPr lang="en-US" sz="2600" dirty="0"/>
              <a:t> the God and Father of our Lord Jesus Christ, the Father of mercies and God of all comfort, 4 who comforts us in all our tribulation, that we may be able to comfort those who are in any trouble, with the comfort with which we ourselves are comforted by </a:t>
            </a:r>
            <a:r>
              <a:rPr lang="en-US" sz="2600" dirty="0" smtClean="0"/>
              <a:t>God.</a:t>
            </a:r>
          </a:p>
        </p:txBody>
      </p:sp>
      <p:sp>
        <p:nvSpPr>
          <p:cNvPr id="5" name="Title 4"/>
          <p:cNvSpPr>
            <a:spLocks noGrp="1"/>
          </p:cNvSpPr>
          <p:nvPr>
            <p:ph type="title"/>
          </p:nvPr>
        </p:nvSpPr>
        <p:spPr>
          <a:xfrm>
            <a:off x="304800" y="0"/>
            <a:ext cx="8839200" cy="1524000"/>
          </a:xfrm>
        </p:spPr>
        <p:txBody>
          <a:bodyPr>
            <a:noAutofit/>
          </a:bodyPr>
          <a:lstStyle/>
          <a:p>
            <a:r>
              <a:rPr lang="en-US" sz="7200" cap="small" dirty="0" smtClean="0">
                <a:solidFill>
                  <a:schemeClr val="bg2">
                    <a:lumMod val="10000"/>
                  </a:schemeClr>
                </a:solidFill>
                <a:effectLst>
                  <a:glow rad="101600">
                    <a:schemeClr val="bg1">
                      <a:alpha val="60000"/>
                    </a:schemeClr>
                  </a:glow>
                </a:effectLst>
                <a:latin typeface="Gabriola" pitchFamily="82" charset="0"/>
              </a:rPr>
              <a:t>Comfort the Suffering</a:t>
            </a:r>
            <a:endParaRPr lang="en-US" sz="7200" cap="small" dirty="0">
              <a:solidFill>
                <a:schemeClr val="bg2">
                  <a:lumMod val="10000"/>
                </a:schemeClr>
              </a:solidFill>
              <a:effectLst>
                <a:glow rad="101600">
                  <a:schemeClr val="bg1">
                    <a:alpha val="60000"/>
                  </a:schemeClr>
                </a:glow>
              </a:effectLst>
              <a:latin typeface="Gabriola" pitchFamily="82" charset="0"/>
            </a:endParaRPr>
          </a:p>
        </p:txBody>
      </p:sp>
      <p:sp>
        <p:nvSpPr>
          <p:cNvPr id="6" name="TextBox 5"/>
          <p:cNvSpPr txBox="1"/>
          <p:nvPr/>
        </p:nvSpPr>
        <p:spPr>
          <a:xfrm>
            <a:off x="381000" y="4114800"/>
            <a:ext cx="8610600" cy="1692771"/>
          </a:xfrm>
          <a:prstGeom prst="rect">
            <a:avLst/>
          </a:prstGeom>
          <a:noFill/>
        </p:spPr>
        <p:txBody>
          <a:bodyPr wrap="square" rtlCol="0">
            <a:spAutoFit/>
          </a:bodyPr>
          <a:lstStyle/>
          <a:p>
            <a:pPr algn="ctr"/>
            <a:r>
              <a:rPr lang="en-US" sz="2600" u="sng" dirty="0" smtClean="0"/>
              <a:t>James 1:27</a:t>
            </a:r>
          </a:p>
          <a:p>
            <a:pPr algn="ctr"/>
            <a:r>
              <a:rPr lang="en-US" sz="2600" dirty="0"/>
              <a:t>Pure and undefiled religion before God and the Father is this: to visit orphans and widows in their trouble, </a:t>
            </a:r>
            <a:r>
              <a:rPr lang="en-US" sz="2600" i="1" dirty="0"/>
              <a:t>and</a:t>
            </a:r>
            <a:r>
              <a:rPr lang="en-US" sz="2600" dirty="0"/>
              <a:t> to keep oneself unspotted from the </a:t>
            </a:r>
            <a:r>
              <a:rPr lang="en-US" sz="2600" dirty="0" smtClean="0"/>
              <a:t>world</a:t>
            </a:r>
            <a:r>
              <a:rPr lang="en-US" sz="2600" i="1" dirty="0" smtClean="0"/>
              <a:t>.</a:t>
            </a:r>
            <a:endParaRPr lang="en-US" sz="2600"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rrenWasteland_std_cb.jpg"/>
          <p:cNvPicPr>
            <a:picLocks noChangeAspect="1"/>
          </p:cNvPicPr>
          <p:nvPr/>
        </p:nvPicPr>
        <p:blipFill>
          <a:blip r:embed="rId2" cstate="print"/>
          <a:stretch>
            <a:fillRect/>
          </a:stretch>
        </p:blipFill>
        <p:spPr>
          <a:xfrm>
            <a:off x="0" y="0"/>
            <a:ext cx="9144000" cy="6858000"/>
          </a:xfrm>
          <a:prstGeom prst="rect">
            <a:avLst/>
          </a:prstGeom>
        </p:spPr>
      </p:pic>
      <p:sp>
        <p:nvSpPr>
          <p:cNvPr id="5" name="Title 4"/>
          <p:cNvSpPr>
            <a:spLocks noGrp="1"/>
          </p:cNvSpPr>
          <p:nvPr>
            <p:ph type="title"/>
          </p:nvPr>
        </p:nvSpPr>
        <p:spPr>
          <a:xfrm>
            <a:off x="304800" y="0"/>
            <a:ext cx="8839200" cy="2209800"/>
          </a:xfrm>
        </p:spPr>
        <p:txBody>
          <a:bodyPr>
            <a:noAutofit/>
          </a:bodyPr>
          <a:lstStyle/>
          <a:p>
            <a:r>
              <a:rPr lang="en-US" sz="7200" cap="small" dirty="0" smtClean="0">
                <a:solidFill>
                  <a:schemeClr val="bg2">
                    <a:lumMod val="10000"/>
                  </a:schemeClr>
                </a:solidFill>
                <a:effectLst>
                  <a:glow rad="101600">
                    <a:schemeClr val="bg1">
                      <a:alpha val="60000"/>
                    </a:schemeClr>
                  </a:glow>
                </a:effectLst>
                <a:latin typeface="Gabriola" pitchFamily="82" charset="0"/>
              </a:rPr>
              <a:t>Urgent Mission: Prepare Souls for Eternity</a:t>
            </a:r>
            <a:endParaRPr lang="en-US" sz="7200" cap="small" dirty="0">
              <a:solidFill>
                <a:schemeClr val="bg2">
                  <a:lumMod val="10000"/>
                </a:schemeClr>
              </a:solidFill>
              <a:effectLst>
                <a:glow rad="101600">
                  <a:schemeClr val="bg1">
                    <a:alpha val="60000"/>
                  </a:schemeClr>
                </a:glow>
              </a:effectLst>
              <a:latin typeface="Gabriola" pitchFamily="82" charset="0"/>
            </a:endParaRPr>
          </a:p>
        </p:txBody>
      </p:sp>
      <p:sp>
        <p:nvSpPr>
          <p:cNvPr id="6" name="TextBox 5"/>
          <p:cNvSpPr txBox="1"/>
          <p:nvPr/>
        </p:nvSpPr>
        <p:spPr>
          <a:xfrm>
            <a:off x="381000" y="2590800"/>
            <a:ext cx="8610600" cy="1785104"/>
          </a:xfrm>
          <a:prstGeom prst="rect">
            <a:avLst/>
          </a:prstGeom>
          <a:noFill/>
        </p:spPr>
        <p:txBody>
          <a:bodyPr wrap="square" rtlCol="0">
            <a:spAutoFit/>
          </a:bodyPr>
          <a:lstStyle/>
          <a:p>
            <a:pPr algn="ctr"/>
            <a:r>
              <a:rPr lang="en-US" sz="2600" u="sng" dirty="0" smtClean="0"/>
              <a:t>Colossians 1:28</a:t>
            </a:r>
          </a:p>
          <a:p>
            <a:pPr algn="ctr"/>
            <a:r>
              <a:rPr lang="en-US" sz="2800" dirty="0"/>
              <a:t>Him we preach, warning every man and teaching every man in all wisdom, that we may present every man perfect in Christ </a:t>
            </a:r>
            <a:r>
              <a:rPr lang="en-US" sz="2800" dirty="0" smtClean="0"/>
              <a:t>Jesus</a:t>
            </a:r>
            <a:r>
              <a:rPr lang="en-US" sz="2600" i="1" dirty="0" smtClean="0"/>
              <a:t>.</a:t>
            </a:r>
            <a:endParaRPr lang="en-US" sz="2600" dirty="0" smtClean="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rrenWasteland_std_cb.jpg"/>
          <p:cNvPicPr>
            <a:picLocks noChangeAspect="1"/>
          </p:cNvPicPr>
          <p:nvPr/>
        </p:nvPicPr>
        <p:blipFill>
          <a:blip r:embed="rId2" cstate="print"/>
          <a:stretch>
            <a:fillRect/>
          </a:stretch>
        </p:blipFill>
        <p:spPr>
          <a:xfrm flipH="1">
            <a:off x="0" y="0"/>
            <a:ext cx="9144000" cy="6858000"/>
          </a:xfrm>
          <a:prstGeom prst="rect">
            <a:avLst/>
          </a:prstGeom>
        </p:spPr>
      </p:pic>
      <p:sp>
        <p:nvSpPr>
          <p:cNvPr id="2" name="Title 1"/>
          <p:cNvSpPr>
            <a:spLocks noGrp="1"/>
          </p:cNvSpPr>
          <p:nvPr>
            <p:ph type="title"/>
          </p:nvPr>
        </p:nvSpPr>
        <p:spPr>
          <a:xfrm>
            <a:off x="381000" y="274638"/>
            <a:ext cx="8763000" cy="2087562"/>
          </a:xfrm>
        </p:spPr>
        <p:txBody>
          <a:bodyPr>
            <a:noAutofit/>
          </a:bodyPr>
          <a:lstStyle/>
          <a:p>
            <a:r>
              <a:rPr lang="en-US" sz="6600" cap="small" dirty="0" smtClean="0">
                <a:solidFill>
                  <a:schemeClr val="bg2">
                    <a:lumMod val="10000"/>
                  </a:schemeClr>
                </a:solidFill>
                <a:effectLst>
                  <a:glow rad="101600">
                    <a:schemeClr val="bg1">
                      <a:alpha val="60000"/>
                    </a:schemeClr>
                  </a:glow>
                </a:effectLst>
                <a:latin typeface="Gabriola" pitchFamily="82" charset="0"/>
              </a:rPr>
              <a:t>Tragedy: Renouncing God Due To Evil, Pain, &amp; Suffering</a:t>
            </a:r>
            <a:endParaRPr lang="en-US" sz="6600" cap="small" dirty="0">
              <a:solidFill>
                <a:schemeClr val="bg2">
                  <a:lumMod val="10000"/>
                </a:schemeClr>
              </a:solidFill>
              <a:effectLst>
                <a:glow rad="101600">
                  <a:schemeClr val="bg1">
                    <a:alpha val="60000"/>
                  </a:schemeClr>
                </a:glow>
              </a:effectLst>
              <a:latin typeface="Gabriola" pitchFamily="82" charset="0"/>
            </a:endParaRPr>
          </a:p>
        </p:txBody>
      </p:sp>
      <p:sp>
        <p:nvSpPr>
          <p:cNvPr id="3" name="Content Placeholder 2"/>
          <p:cNvSpPr>
            <a:spLocks noGrp="1"/>
          </p:cNvSpPr>
          <p:nvPr>
            <p:ph idx="1"/>
          </p:nvPr>
        </p:nvSpPr>
        <p:spPr>
          <a:xfrm>
            <a:off x="609600" y="2743200"/>
            <a:ext cx="8534400" cy="2286000"/>
          </a:xfrm>
        </p:spPr>
        <p:txBody>
          <a:bodyPr>
            <a:normAutofit/>
          </a:bodyPr>
          <a:lstStyle/>
          <a:p>
            <a:pPr marL="742950" lvl="0" indent="-742950">
              <a:buFont typeface="+mj-lt"/>
              <a:buAutoNum type="arabicParenR"/>
            </a:pPr>
            <a:r>
              <a:rPr lang="en-US" sz="4400" dirty="0" smtClean="0">
                <a:effectLst>
                  <a:glow rad="101600">
                    <a:schemeClr val="bg1">
                      <a:alpha val="60000"/>
                    </a:schemeClr>
                  </a:glow>
                </a:effectLst>
                <a:latin typeface="Gabriola" pitchFamily="82" charset="0"/>
              </a:rPr>
              <a:t>Personal Condemnation (Matt. 10:28, 32-33)</a:t>
            </a:r>
          </a:p>
          <a:p>
            <a:pPr marL="742950" lvl="0" indent="-742950">
              <a:buFont typeface="+mj-lt"/>
              <a:buAutoNum type="arabicParenR"/>
            </a:pPr>
            <a:r>
              <a:rPr lang="en-US" sz="4400" dirty="0" smtClean="0">
                <a:effectLst>
                  <a:glow rad="101600">
                    <a:schemeClr val="bg1">
                      <a:alpha val="60000"/>
                    </a:schemeClr>
                  </a:glow>
                </a:effectLst>
                <a:latin typeface="Gabriola" pitchFamily="82" charset="0"/>
              </a:rPr>
              <a:t>Wasted Potential for Good</a:t>
            </a:r>
            <a:endParaRPr lang="en-US" sz="4400" dirty="0">
              <a:effectLst>
                <a:glow rad="101600">
                  <a:schemeClr val="bg1">
                    <a:alpha val="60000"/>
                  </a:schemeClr>
                </a:glow>
              </a:effectLst>
              <a:latin typeface="Gabriola" pitchFamily="82"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rrenWasteland_std_t_nt.jpg"/>
          <p:cNvPicPr>
            <a:picLocks noChangeAspect="1"/>
          </p:cNvPicPr>
          <p:nvPr/>
        </p:nvPicPr>
        <p:blipFill>
          <a:blip r:embed="rId2" cstate="print"/>
          <a:stretch>
            <a:fillRect/>
          </a:stretch>
        </p:blipFill>
        <p:spPr>
          <a:xfrm>
            <a:off x="0" y="0"/>
            <a:ext cx="9144000" cy="6858000"/>
          </a:xfrm>
          <a:prstGeom prst="rect">
            <a:avLst/>
          </a:prstGeom>
        </p:spPr>
      </p:pic>
      <p:sp>
        <p:nvSpPr>
          <p:cNvPr id="5" name="Title 4"/>
          <p:cNvSpPr>
            <a:spLocks noGrp="1"/>
          </p:cNvSpPr>
          <p:nvPr>
            <p:ph type="ctrTitle"/>
          </p:nvPr>
        </p:nvSpPr>
        <p:spPr>
          <a:xfrm>
            <a:off x="0" y="2286000"/>
            <a:ext cx="9144000" cy="1470025"/>
          </a:xfrm>
        </p:spPr>
        <p:txBody>
          <a:bodyPr>
            <a:noAutofit/>
          </a:bodyPr>
          <a:lstStyle/>
          <a:p>
            <a:r>
              <a:rPr lang="en-US" sz="6600" dirty="0" smtClean="0">
                <a:solidFill>
                  <a:schemeClr val="bg2">
                    <a:lumMod val="10000"/>
                  </a:schemeClr>
                </a:solidFill>
                <a:latin typeface="Gabriola" pitchFamily="82" charset="0"/>
              </a:rPr>
              <a:t>You’re Not God and That’s OK</a:t>
            </a:r>
            <a:endParaRPr lang="en-US" sz="6600" dirty="0">
              <a:solidFill>
                <a:schemeClr val="bg2">
                  <a:lumMod val="10000"/>
                </a:schemeClr>
              </a:solidFill>
              <a:latin typeface="Gabriola" pitchFamily="82" charset="0"/>
            </a:endParaRPr>
          </a:p>
        </p:txBody>
      </p:sp>
      <p:sp>
        <p:nvSpPr>
          <p:cNvPr id="6" name="Subtitle 5"/>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rrenWasteland_std_c_nt.jpg"/>
          <p:cNvPicPr>
            <a:picLocks noChangeAspect="1"/>
          </p:cNvPicPr>
          <p:nvPr/>
        </p:nvPicPr>
        <p:blipFill>
          <a:blip r:embed="rId2" cstate="print"/>
          <a:stretch>
            <a:fillRect/>
          </a:stretch>
        </p:blipFill>
        <p:spPr>
          <a:xfrm>
            <a:off x="0" y="0"/>
            <a:ext cx="9144000" cy="6858000"/>
          </a:xfrm>
          <a:prstGeom prst="rect">
            <a:avLst/>
          </a:prstGeom>
        </p:spPr>
      </p:pic>
      <p:sp>
        <p:nvSpPr>
          <p:cNvPr id="3" name="Title 4"/>
          <p:cNvSpPr txBox="1">
            <a:spLocks/>
          </p:cNvSpPr>
          <p:nvPr/>
        </p:nvSpPr>
        <p:spPr>
          <a:xfrm>
            <a:off x="533400" y="6324601"/>
            <a:ext cx="8458200" cy="533399"/>
          </a:xfrm>
          <a:prstGeom prst="rect">
            <a:avLst/>
          </a:prstGeom>
        </p:spPr>
        <p:txBody>
          <a:bodyP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2400" b="0" i="0" strike="noStrike" kern="1200" cap="none" spc="0" normalizeH="0" baseline="0" noProof="0" dirty="0" smtClean="0">
                <a:ln>
                  <a:noFill/>
                </a:ln>
                <a:solidFill>
                  <a:schemeClr val="bg2">
                    <a:lumMod val="10000"/>
                  </a:schemeClr>
                </a:solidFill>
                <a:effectLst/>
                <a:uLnTx/>
                <a:uFillTx/>
                <a:latin typeface="Gabriola" pitchFamily="82" charset="0"/>
                <a:ea typeface="+mj-ea"/>
                <a:cs typeface="+mj-cs"/>
              </a:rPr>
              <a:t>You’re Not God and That’s OK</a:t>
            </a:r>
          </a:p>
        </p:txBody>
      </p:sp>
      <p:sp>
        <p:nvSpPr>
          <p:cNvPr id="4" name="TextBox 3"/>
          <p:cNvSpPr txBox="1"/>
          <p:nvPr/>
        </p:nvSpPr>
        <p:spPr>
          <a:xfrm>
            <a:off x="228600" y="914400"/>
            <a:ext cx="8763000" cy="2862322"/>
          </a:xfrm>
          <a:prstGeom prst="rect">
            <a:avLst/>
          </a:prstGeom>
          <a:noFill/>
        </p:spPr>
        <p:txBody>
          <a:bodyPr wrap="square" rtlCol="0">
            <a:spAutoFit/>
          </a:bodyPr>
          <a:lstStyle/>
          <a:p>
            <a:pPr algn="ctr"/>
            <a:r>
              <a:rPr lang="en-US" sz="6000" dirty="0" smtClean="0">
                <a:solidFill>
                  <a:schemeClr val="bg2">
                    <a:lumMod val="10000"/>
                  </a:schemeClr>
                </a:solidFill>
                <a:latin typeface="Gabriola" pitchFamily="82" charset="0"/>
              </a:rPr>
              <a:t>FACT: </a:t>
            </a:r>
          </a:p>
          <a:p>
            <a:pPr algn="ctr"/>
            <a:r>
              <a:rPr lang="en-US" sz="6000" dirty="0" smtClean="0">
                <a:solidFill>
                  <a:schemeClr val="bg2">
                    <a:lumMod val="10000"/>
                  </a:schemeClr>
                </a:solidFill>
                <a:latin typeface="Gabriola" pitchFamily="82" charset="0"/>
              </a:rPr>
              <a:t>Incomprehensible Evil &amp; Suffering Happens</a:t>
            </a:r>
            <a:endParaRPr lang="en-US" sz="6000" dirty="0">
              <a:solidFill>
                <a:schemeClr val="bg2">
                  <a:lumMod val="10000"/>
                </a:schemeClr>
              </a:solidFill>
              <a:latin typeface="Gabriola" pitchFamily="82"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rrenWasteland_std_cb.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228600" y="1917918"/>
            <a:ext cx="8763000" cy="1815882"/>
          </a:xfrm>
          <a:prstGeom prst="rect">
            <a:avLst/>
          </a:prstGeom>
          <a:noFill/>
        </p:spPr>
        <p:txBody>
          <a:bodyPr wrap="square" rtlCol="0">
            <a:spAutoFit/>
          </a:bodyPr>
          <a:lstStyle/>
          <a:p>
            <a:pPr algn="ctr"/>
            <a:r>
              <a:rPr lang="en-US" sz="2800" u="sng" dirty="0" smtClean="0"/>
              <a:t>Deuteronomy 29:29</a:t>
            </a:r>
          </a:p>
          <a:p>
            <a:pPr algn="ctr"/>
            <a:r>
              <a:rPr lang="en-US" sz="2800" dirty="0" smtClean="0"/>
              <a:t>The </a:t>
            </a:r>
            <a:r>
              <a:rPr lang="en-US" sz="2800" dirty="0"/>
              <a:t>secret </a:t>
            </a:r>
            <a:r>
              <a:rPr lang="en-US" sz="2800" i="1" dirty="0"/>
              <a:t>things belong</a:t>
            </a:r>
            <a:r>
              <a:rPr lang="en-US" sz="2800" dirty="0"/>
              <a:t> to the LORD our God, but </a:t>
            </a:r>
            <a:r>
              <a:rPr lang="en-US" sz="2800" dirty="0" smtClean="0"/>
              <a:t>those </a:t>
            </a:r>
            <a:r>
              <a:rPr lang="en-US" sz="2800" i="1" dirty="0" smtClean="0"/>
              <a:t>things </a:t>
            </a:r>
            <a:r>
              <a:rPr lang="en-US" sz="2800" i="1" dirty="0"/>
              <a:t>which are</a:t>
            </a:r>
            <a:r>
              <a:rPr lang="en-US" sz="2800" dirty="0"/>
              <a:t> revealed </a:t>
            </a:r>
            <a:r>
              <a:rPr lang="en-US" sz="2800" i="1" dirty="0"/>
              <a:t>belong</a:t>
            </a:r>
            <a:r>
              <a:rPr lang="en-US" sz="2800" dirty="0"/>
              <a:t> to us and to our children forever, that </a:t>
            </a:r>
            <a:r>
              <a:rPr lang="en-US" sz="2800" i="1" dirty="0"/>
              <a:t>we</a:t>
            </a:r>
            <a:r>
              <a:rPr lang="en-US" sz="2800" dirty="0"/>
              <a:t> may do all the words of this law.</a:t>
            </a:r>
          </a:p>
        </p:txBody>
      </p:sp>
      <p:sp>
        <p:nvSpPr>
          <p:cNvPr id="4" name="TextBox 3"/>
          <p:cNvSpPr txBox="1"/>
          <p:nvPr/>
        </p:nvSpPr>
        <p:spPr>
          <a:xfrm>
            <a:off x="457200" y="4051518"/>
            <a:ext cx="8534400" cy="1815882"/>
          </a:xfrm>
          <a:prstGeom prst="rect">
            <a:avLst/>
          </a:prstGeom>
          <a:noFill/>
        </p:spPr>
        <p:txBody>
          <a:bodyPr wrap="square" rtlCol="0">
            <a:spAutoFit/>
          </a:bodyPr>
          <a:lstStyle/>
          <a:p>
            <a:pPr algn="ctr"/>
            <a:r>
              <a:rPr lang="en-US" sz="2800" u="sng" dirty="0" smtClean="0"/>
              <a:t>Hebrews 4:13</a:t>
            </a:r>
          </a:p>
          <a:p>
            <a:pPr algn="ctr"/>
            <a:r>
              <a:rPr lang="en-US" sz="2800" dirty="0"/>
              <a:t>And there is no creature hidden from His sight, but all </a:t>
            </a:r>
            <a:r>
              <a:rPr lang="en-US" sz="2800" dirty="0" smtClean="0"/>
              <a:t>things </a:t>
            </a:r>
            <a:r>
              <a:rPr lang="en-US" sz="2800" i="1" dirty="0" smtClean="0"/>
              <a:t>are</a:t>
            </a:r>
            <a:r>
              <a:rPr lang="en-US" sz="2800" dirty="0"/>
              <a:t> naked and open to the eyes of Him to whom we </a:t>
            </a:r>
            <a:r>
              <a:rPr lang="en-US" sz="2800" i="1" dirty="0"/>
              <a:t>must give</a:t>
            </a:r>
            <a:r>
              <a:rPr lang="en-US" sz="2800" dirty="0"/>
              <a:t> account.</a:t>
            </a:r>
          </a:p>
        </p:txBody>
      </p:sp>
      <p:sp>
        <p:nvSpPr>
          <p:cNvPr id="5" name="Title 4"/>
          <p:cNvSpPr>
            <a:spLocks noGrp="1"/>
          </p:cNvSpPr>
          <p:nvPr>
            <p:ph type="title"/>
          </p:nvPr>
        </p:nvSpPr>
        <p:spPr>
          <a:xfrm>
            <a:off x="0" y="0"/>
            <a:ext cx="9144000" cy="1828800"/>
          </a:xfrm>
        </p:spPr>
        <p:txBody>
          <a:bodyPr>
            <a:noAutofit/>
          </a:bodyPr>
          <a:lstStyle/>
          <a:p>
            <a:r>
              <a:rPr lang="en-US" sz="5400" cap="small" dirty="0" smtClean="0">
                <a:solidFill>
                  <a:schemeClr val="bg2">
                    <a:lumMod val="10000"/>
                  </a:schemeClr>
                </a:solidFill>
                <a:effectLst>
                  <a:glow rad="101600">
                    <a:schemeClr val="bg1">
                      <a:alpha val="60000"/>
                    </a:schemeClr>
                  </a:glow>
                </a:effectLst>
                <a:latin typeface="Gabriola" pitchFamily="82" charset="0"/>
              </a:rPr>
              <a:t>Incomprehensible To Us;</a:t>
            </a:r>
            <a:br>
              <a:rPr lang="en-US" sz="5400" cap="small" dirty="0" smtClean="0">
                <a:solidFill>
                  <a:schemeClr val="bg2">
                    <a:lumMod val="10000"/>
                  </a:schemeClr>
                </a:solidFill>
                <a:effectLst>
                  <a:glow rad="101600">
                    <a:schemeClr val="bg1">
                      <a:alpha val="60000"/>
                    </a:schemeClr>
                  </a:glow>
                </a:effectLst>
                <a:latin typeface="Gabriola" pitchFamily="82" charset="0"/>
              </a:rPr>
            </a:br>
            <a:r>
              <a:rPr lang="en-US" sz="5400" cap="small" dirty="0" smtClean="0">
                <a:solidFill>
                  <a:schemeClr val="bg2">
                    <a:lumMod val="10000"/>
                  </a:schemeClr>
                </a:solidFill>
                <a:effectLst>
                  <a:glow rad="101600">
                    <a:schemeClr val="bg1">
                      <a:alpha val="60000"/>
                    </a:schemeClr>
                  </a:glow>
                </a:effectLst>
                <a:latin typeface="Gabriola" pitchFamily="82" charset="0"/>
              </a:rPr>
              <a:t>But God is Infinite and Omniscient</a:t>
            </a:r>
            <a:endParaRPr lang="en-US" sz="5400" cap="small" dirty="0">
              <a:solidFill>
                <a:schemeClr val="bg2">
                  <a:lumMod val="10000"/>
                </a:schemeClr>
              </a:solidFill>
              <a:effectLst>
                <a:glow rad="101600">
                  <a:schemeClr val="bg1">
                    <a:alpha val="60000"/>
                  </a:schemeClr>
                </a:glow>
              </a:effectLst>
              <a:latin typeface="Gabriola" pitchFamily="82"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rrenWasteland_std_c_nt.jpg"/>
          <p:cNvPicPr>
            <a:picLocks noChangeAspect="1"/>
          </p:cNvPicPr>
          <p:nvPr/>
        </p:nvPicPr>
        <p:blipFill>
          <a:blip r:embed="rId2" cstate="print"/>
          <a:stretch>
            <a:fillRect/>
          </a:stretch>
        </p:blipFill>
        <p:spPr>
          <a:xfrm>
            <a:off x="0" y="0"/>
            <a:ext cx="9144000" cy="6858000"/>
          </a:xfrm>
          <a:prstGeom prst="rect">
            <a:avLst/>
          </a:prstGeom>
        </p:spPr>
      </p:pic>
      <p:sp>
        <p:nvSpPr>
          <p:cNvPr id="3" name="Title 4"/>
          <p:cNvSpPr txBox="1">
            <a:spLocks/>
          </p:cNvSpPr>
          <p:nvPr/>
        </p:nvSpPr>
        <p:spPr>
          <a:xfrm>
            <a:off x="533400" y="6324601"/>
            <a:ext cx="8458200" cy="533399"/>
          </a:xfrm>
          <a:prstGeom prst="rect">
            <a:avLst/>
          </a:prstGeom>
        </p:spPr>
        <p:txBody>
          <a:bodyP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2400" b="0" i="0" strike="noStrike" kern="1200" cap="none" spc="0" normalizeH="0" baseline="0" noProof="0" dirty="0" smtClean="0">
                <a:ln>
                  <a:noFill/>
                </a:ln>
                <a:solidFill>
                  <a:schemeClr val="bg2">
                    <a:lumMod val="10000"/>
                  </a:schemeClr>
                </a:solidFill>
                <a:effectLst/>
                <a:uLnTx/>
                <a:uFillTx/>
                <a:latin typeface="Gabriola" pitchFamily="82" charset="0"/>
                <a:ea typeface="+mj-ea"/>
                <a:cs typeface="+mj-cs"/>
              </a:rPr>
              <a:t>You’re Not God and That’s OK</a:t>
            </a:r>
          </a:p>
        </p:txBody>
      </p:sp>
      <p:sp>
        <p:nvSpPr>
          <p:cNvPr id="4" name="TextBox 3"/>
          <p:cNvSpPr txBox="1"/>
          <p:nvPr/>
        </p:nvSpPr>
        <p:spPr>
          <a:xfrm>
            <a:off x="228600" y="304800"/>
            <a:ext cx="8763000" cy="2862322"/>
          </a:xfrm>
          <a:prstGeom prst="rect">
            <a:avLst/>
          </a:prstGeom>
          <a:noFill/>
        </p:spPr>
        <p:txBody>
          <a:bodyPr wrap="square" rtlCol="0">
            <a:spAutoFit/>
          </a:bodyPr>
          <a:lstStyle/>
          <a:p>
            <a:pPr algn="ctr"/>
            <a:r>
              <a:rPr lang="en-US" sz="6000" dirty="0" smtClean="0">
                <a:solidFill>
                  <a:schemeClr val="bg2">
                    <a:lumMod val="10000"/>
                  </a:schemeClr>
                </a:solidFill>
                <a:latin typeface="Gabriola" pitchFamily="82" charset="0"/>
              </a:rPr>
              <a:t>CHALLENGE: </a:t>
            </a:r>
          </a:p>
          <a:p>
            <a:pPr algn="ctr"/>
            <a:r>
              <a:rPr lang="en-US" sz="6000" dirty="0" smtClean="0">
                <a:solidFill>
                  <a:schemeClr val="bg2">
                    <a:lumMod val="10000"/>
                  </a:schemeClr>
                </a:solidFill>
                <a:latin typeface="Gabriola" pitchFamily="82" charset="0"/>
              </a:rPr>
              <a:t>Can we think of even one positive benefit of feeling pain?</a:t>
            </a:r>
            <a:endParaRPr lang="en-US" sz="6000" dirty="0">
              <a:solidFill>
                <a:schemeClr val="bg2">
                  <a:lumMod val="10000"/>
                </a:schemeClr>
              </a:solidFill>
              <a:latin typeface="Gabriola" pitchFamily="82" charset="0"/>
            </a:endParaRPr>
          </a:p>
        </p:txBody>
      </p:sp>
      <p:pic>
        <p:nvPicPr>
          <p:cNvPr id="5" name="Picture 4" descr="gabby-gringas.jpg"/>
          <p:cNvPicPr>
            <a:picLocks noChangeAspect="1"/>
          </p:cNvPicPr>
          <p:nvPr/>
        </p:nvPicPr>
        <p:blipFill>
          <a:blip r:embed="rId3" cstate="print"/>
          <a:stretch>
            <a:fillRect/>
          </a:stretch>
        </p:blipFill>
        <p:spPr>
          <a:xfrm>
            <a:off x="762000" y="3352800"/>
            <a:ext cx="2895600" cy="2158267"/>
          </a:xfrm>
          <a:prstGeom prst="rect">
            <a:avLst/>
          </a:prstGeom>
        </p:spPr>
      </p:pic>
      <p:sp>
        <p:nvSpPr>
          <p:cNvPr id="6" name="TextBox 5"/>
          <p:cNvSpPr txBox="1"/>
          <p:nvPr/>
        </p:nvSpPr>
        <p:spPr>
          <a:xfrm>
            <a:off x="3810000" y="3581400"/>
            <a:ext cx="4800600" cy="1200329"/>
          </a:xfrm>
          <a:prstGeom prst="rect">
            <a:avLst/>
          </a:prstGeom>
          <a:noFill/>
        </p:spPr>
        <p:txBody>
          <a:bodyPr wrap="square" rtlCol="0">
            <a:spAutoFit/>
          </a:bodyPr>
          <a:lstStyle/>
          <a:p>
            <a:r>
              <a:rPr lang="en-US" sz="2400" dirty="0" smtClean="0"/>
              <a:t>Gabby </a:t>
            </a:r>
            <a:r>
              <a:rPr lang="en-US" sz="2400" dirty="0" err="1" smtClean="0"/>
              <a:t>Gringas</a:t>
            </a:r>
            <a:r>
              <a:rPr lang="en-US" sz="2400" dirty="0" smtClean="0"/>
              <a:t>, age 5</a:t>
            </a:r>
          </a:p>
          <a:p>
            <a:r>
              <a:rPr lang="en-US" sz="2400" i="1" dirty="0" smtClean="0"/>
              <a:t>Congenital Insensitivity to Pain with </a:t>
            </a:r>
            <a:r>
              <a:rPr lang="en-US" sz="2400" i="1" dirty="0" err="1" smtClean="0"/>
              <a:t>Anhidrosis</a:t>
            </a:r>
            <a:r>
              <a:rPr lang="en-US" sz="2400" i="1" dirty="0" smtClean="0"/>
              <a:t> </a:t>
            </a:r>
            <a:r>
              <a:rPr lang="en-US" sz="2400" dirty="0" smtClean="0"/>
              <a:t>(CIPA)</a:t>
            </a:r>
            <a:endParaRPr lang="en-US" sz="2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rrenWasteland_std_c_nt.jpg"/>
          <p:cNvPicPr>
            <a:picLocks noChangeAspect="1"/>
          </p:cNvPicPr>
          <p:nvPr/>
        </p:nvPicPr>
        <p:blipFill>
          <a:blip r:embed="rId2" cstate="print"/>
          <a:stretch>
            <a:fillRect/>
          </a:stretch>
        </p:blipFill>
        <p:spPr>
          <a:xfrm>
            <a:off x="0" y="0"/>
            <a:ext cx="9144000" cy="6858000"/>
          </a:xfrm>
          <a:prstGeom prst="rect">
            <a:avLst/>
          </a:prstGeom>
        </p:spPr>
      </p:pic>
      <p:sp>
        <p:nvSpPr>
          <p:cNvPr id="3" name="Title 4"/>
          <p:cNvSpPr txBox="1">
            <a:spLocks/>
          </p:cNvSpPr>
          <p:nvPr/>
        </p:nvSpPr>
        <p:spPr>
          <a:xfrm>
            <a:off x="533400" y="6324601"/>
            <a:ext cx="8458200" cy="533399"/>
          </a:xfrm>
          <a:prstGeom prst="rect">
            <a:avLst/>
          </a:prstGeom>
        </p:spPr>
        <p:txBody>
          <a:bodyP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2400" b="0" i="0" strike="noStrike" kern="1200" cap="none" spc="0" normalizeH="0" baseline="0" noProof="0" dirty="0" smtClean="0">
                <a:ln>
                  <a:noFill/>
                </a:ln>
                <a:solidFill>
                  <a:schemeClr val="bg2">
                    <a:lumMod val="10000"/>
                  </a:schemeClr>
                </a:solidFill>
                <a:effectLst/>
                <a:uLnTx/>
                <a:uFillTx/>
                <a:latin typeface="Gabriola" pitchFamily="82" charset="0"/>
                <a:ea typeface="+mj-ea"/>
                <a:cs typeface="+mj-cs"/>
              </a:rPr>
              <a:t>You’re Not God and That’s OK</a:t>
            </a:r>
          </a:p>
        </p:txBody>
      </p:sp>
      <p:sp>
        <p:nvSpPr>
          <p:cNvPr id="4" name="TextBox 3"/>
          <p:cNvSpPr txBox="1"/>
          <p:nvPr/>
        </p:nvSpPr>
        <p:spPr>
          <a:xfrm>
            <a:off x="228600" y="914400"/>
            <a:ext cx="8763000" cy="2862322"/>
          </a:xfrm>
          <a:prstGeom prst="rect">
            <a:avLst/>
          </a:prstGeom>
          <a:noFill/>
        </p:spPr>
        <p:txBody>
          <a:bodyPr wrap="square" rtlCol="0">
            <a:spAutoFit/>
          </a:bodyPr>
          <a:lstStyle/>
          <a:p>
            <a:pPr algn="ctr"/>
            <a:r>
              <a:rPr lang="en-US" sz="6000" dirty="0" smtClean="0">
                <a:solidFill>
                  <a:schemeClr val="bg2">
                    <a:lumMod val="10000"/>
                  </a:schemeClr>
                </a:solidFill>
                <a:latin typeface="Gabriola" pitchFamily="82" charset="0"/>
              </a:rPr>
              <a:t>FACT: </a:t>
            </a:r>
          </a:p>
          <a:p>
            <a:pPr algn="ctr"/>
            <a:r>
              <a:rPr lang="en-US" sz="6000" dirty="0" smtClean="0">
                <a:solidFill>
                  <a:schemeClr val="bg2">
                    <a:lumMod val="10000"/>
                  </a:schemeClr>
                </a:solidFill>
                <a:latin typeface="Gabriola" pitchFamily="82" charset="0"/>
              </a:rPr>
              <a:t>God Does Not Always Behave Like Believers Think He Should</a:t>
            </a:r>
            <a:endParaRPr lang="en-US" sz="6000" dirty="0">
              <a:solidFill>
                <a:schemeClr val="bg2">
                  <a:lumMod val="10000"/>
                </a:schemeClr>
              </a:solidFill>
              <a:latin typeface="Gabriola" pitchFamily="82"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rrenWasteland_std_cb.jpg"/>
          <p:cNvPicPr>
            <a:picLocks noChangeAspect="1"/>
          </p:cNvPicPr>
          <p:nvPr/>
        </p:nvPicPr>
        <p:blipFill>
          <a:blip r:embed="rId2" cstate="print"/>
          <a:stretch>
            <a:fillRect/>
          </a:stretch>
        </p:blipFill>
        <p:spPr>
          <a:xfrm flipH="1">
            <a:off x="0" y="0"/>
            <a:ext cx="9144000" cy="6858000"/>
          </a:xfrm>
          <a:prstGeom prst="rect">
            <a:avLst/>
          </a:prstGeom>
        </p:spPr>
      </p:pic>
      <p:sp>
        <p:nvSpPr>
          <p:cNvPr id="2" name="Title 1"/>
          <p:cNvSpPr>
            <a:spLocks noGrp="1"/>
          </p:cNvSpPr>
          <p:nvPr>
            <p:ph type="title"/>
          </p:nvPr>
        </p:nvSpPr>
        <p:spPr>
          <a:xfrm>
            <a:off x="228600" y="274638"/>
            <a:ext cx="8763000" cy="1143000"/>
          </a:xfrm>
        </p:spPr>
        <p:txBody>
          <a:bodyPr>
            <a:noAutofit/>
          </a:bodyPr>
          <a:lstStyle/>
          <a:p>
            <a:r>
              <a:rPr lang="en-US" sz="7200" cap="small" dirty="0" smtClean="0">
                <a:solidFill>
                  <a:schemeClr val="bg2">
                    <a:lumMod val="10000"/>
                  </a:schemeClr>
                </a:solidFill>
                <a:effectLst>
                  <a:glow rad="101600">
                    <a:schemeClr val="bg1">
                      <a:alpha val="60000"/>
                    </a:schemeClr>
                  </a:glow>
                </a:effectLst>
                <a:latin typeface="Gabriola" pitchFamily="82" charset="0"/>
              </a:rPr>
              <a:t>God Surprised His People</a:t>
            </a:r>
            <a:endParaRPr lang="en-US" sz="7200" cap="small" dirty="0">
              <a:solidFill>
                <a:schemeClr val="bg2">
                  <a:lumMod val="10000"/>
                </a:schemeClr>
              </a:solidFill>
              <a:effectLst>
                <a:glow rad="101600">
                  <a:schemeClr val="bg1">
                    <a:alpha val="60000"/>
                  </a:schemeClr>
                </a:glow>
              </a:effectLst>
              <a:latin typeface="Gabriola" pitchFamily="82" charset="0"/>
            </a:endParaRPr>
          </a:p>
        </p:txBody>
      </p:sp>
      <p:sp>
        <p:nvSpPr>
          <p:cNvPr id="3" name="Content Placeholder 2"/>
          <p:cNvSpPr>
            <a:spLocks noGrp="1"/>
          </p:cNvSpPr>
          <p:nvPr>
            <p:ph idx="1"/>
          </p:nvPr>
        </p:nvSpPr>
        <p:spPr>
          <a:xfrm>
            <a:off x="685800" y="1752600"/>
            <a:ext cx="8458200" cy="4373563"/>
          </a:xfrm>
        </p:spPr>
        <p:txBody>
          <a:bodyPr>
            <a:normAutofit/>
          </a:bodyPr>
          <a:lstStyle/>
          <a:p>
            <a:r>
              <a:rPr lang="en-US" sz="4400" dirty="0" smtClean="0">
                <a:effectLst>
                  <a:glow rad="101600">
                    <a:schemeClr val="bg1">
                      <a:alpha val="60000"/>
                    </a:schemeClr>
                  </a:glow>
                </a:effectLst>
                <a:latin typeface="Gabriola" pitchFamily="82" charset="0"/>
              </a:rPr>
              <a:t>Abraham &amp; Sodom/ Gomorrah (Gen. 18:16-33)</a:t>
            </a:r>
          </a:p>
          <a:p>
            <a:r>
              <a:rPr lang="en-US" sz="4400" dirty="0" smtClean="0">
                <a:effectLst>
                  <a:glow rad="101600">
                    <a:schemeClr val="bg1">
                      <a:alpha val="60000"/>
                    </a:schemeClr>
                  </a:glow>
                </a:effectLst>
                <a:latin typeface="Gabriola" pitchFamily="82" charset="0"/>
              </a:rPr>
              <a:t>Jonah &amp; Nineveh (Jonah 4:1-2, 11)</a:t>
            </a:r>
          </a:p>
          <a:p>
            <a:r>
              <a:rPr lang="en-US" sz="4400" dirty="0" smtClean="0">
                <a:effectLst>
                  <a:glow rad="101600">
                    <a:schemeClr val="bg1">
                      <a:alpha val="60000"/>
                    </a:schemeClr>
                  </a:glow>
                </a:effectLst>
                <a:latin typeface="Gabriola" pitchFamily="82" charset="0"/>
              </a:rPr>
              <a:t>Samuel anointing David (1 Sam. 16:1-13)</a:t>
            </a:r>
          </a:p>
          <a:p>
            <a:r>
              <a:rPr lang="en-US" sz="4400" dirty="0" smtClean="0">
                <a:effectLst>
                  <a:glow rad="101600">
                    <a:schemeClr val="bg1">
                      <a:alpha val="60000"/>
                    </a:schemeClr>
                  </a:glow>
                </a:effectLst>
                <a:latin typeface="Gabriola" pitchFamily="82" charset="0"/>
              </a:rPr>
              <a:t>Ananias &amp; Saul of Tarsus (Acts 9:10-16)</a:t>
            </a:r>
            <a:endParaRPr lang="en-US" sz="4400" dirty="0">
              <a:effectLst>
                <a:glow rad="101600">
                  <a:schemeClr val="bg1">
                    <a:alpha val="60000"/>
                  </a:schemeClr>
                </a:glow>
              </a:effectLst>
              <a:latin typeface="Gabriola" pitchFamily="82"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rrenWasteland_std_c_nt.jpg"/>
          <p:cNvPicPr>
            <a:picLocks noChangeAspect="1"/>
          </p:cNvPicPr>
          <p:nvPr/>
        </p:nvPicPr>
        <p:blipFill>
          <a:blip r:embed="rId2" cstate="print"/>
          <a:stretch>
            <a:fillRect/>
          </a:stretch>
        </p:blipFill>
        <p:spPr>
          <a:xfrm>
            <a:off x="0" y="0"/>
            <a:ext cx="9144000" cy="6858000"/>
          </a:xfrm>
          <a:prstGeom prst="rect">
            <a:avLst/>
          </a:prstGeom>
        </p:spPr>
      </p:pic>
      <p:sp>
        <p:nvSpPr>
          <p:cNvPr id="3" name="Title 4"/>
          <p:cNvSpPr txBox="1">
            <a:spLocks/>
          </p:cNvSpPr>
          <p:nvPr/>
        </p:nvSpPr>
        <p:spPr>
          <a:xfrm>
            <a:off x="533400" y="6324601"/>
            <a:ext cx="8458200" cy="533399"/>
          </a:xfrm>
          <a:prstGeom prst="rect">
            <a:avLst/>
          </a:prstGeom>
        </p:spPr>
        <p:txBody>
          <a:bodyP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2400" b="0" i="0" strike="noStrike" kern="1200" cap="none" spc="0" normalizeH="0" baseline="0" noProof="0" dirty="0" smtClean="0">
                <a:ln>
                  <a:noFill/>
                </a:ln>
                <a:solidFill>
                  <a:schemeClr val="bg2">
                    <a:lumMod val="10000"/>
                  </a:schemeClr>
                </a:solidFill>
                <a:effectLst/>
                <a:uLnTx/>
                <a:uFillTx/>
                <a:latin typeface="Gabriola" pitchFamily="82" charset="0"/>
                <a:ea typeface="+mj-ea"/>
                <a:cs typeface="+mj-cs"/>
              </a:rPr>
              <a:t>You’re Not God and That’s OK</a:t>
            </a:r>
          </a:p>
        </p:txBody>
      </p:sp>
      <p:sp>
        <p:nvSpPr>
          <p:cNvPr id="4" name="TextBox 3"/>
          <p:cNvSpPr txBox="1"/>
          <p:nvPr/>
        </p:nvSpPr>
        <p:spPr>
          <a:xfrm>
            <a:off x="228600" y="914400"/>
            <a:ext cx="8763000" cy="1938992"/>
          </a:xfrm>
          <a:prstGeom prst="rect">
            <a:avLst/>
          </a:prstGeom>
          <a:noFill/>
        </p:spPr>
        <p:txBody>
          <a:bodyPr wrap="square" rtlCol="0">
            <a:spAutoFit/>
          </a:bodyPr>
          <a:lstStyle/>
          <a:p>
            <a:pPr algn="ctr"/>
            <a:r>
              <a:rPr lang="en-US" sz="6000" dirty="0" smtClean="0">
                <a:solidFill>
                  <a:schemeClr val="bg2">
                    <a:lumMod val="10000"/>
                  </a:schemeClr>
                </a:solidFill>
                <a:latin typeface="Gabriola" pitchFamily="82" charset="0"/>
              </a:rPr>
              <a:t>SUMMING UP: </a:t>
            </a:r>
          </a:p>
          <a:p>
            <a:pPr algn="ctr"/>
            <a:r>
              <a:rPr lang="en-US" sz="6000" dirty="0" smtClean="0">
                <a:solidFill>
                  <a:schemeClr val="bg2">
                    <a:lumMod val="10000"/>
                  </a:schemeClr>
                </a:solidFill>
                <a:latin typeface="Gabriola" pitchFamily="82" charset="0"/>
              </a:rPr>
              <a:t>Do You Deny Your Parents?</a:t>
            </a:r>
            <a:endParaRPr lang="en-US" sz="6000" dirty="0">
              <a:solidFill>
                <a:schemeClr val="bg2">
                  <a:lumMod val="10000"/>
                </a:schemeClr>
              </a:solidFill>
              <a:latin typeface="Gabriola" pitchFamily="82"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rrenWasteland_std_c_nt.jpg"/>
          <p:cNvPicPr>
            <a:picLocks noChangeAspect="1"/>
          </p:cNvPicPr>
          <p:nvPr/>
        </p:nvPicPr>
        <p:blipFill>
          <a:blip r:embed="rId2" cstate="print"/>
          <a:stretch>
            <a:fillRect/>
          </a:stretch>
        </p:blipFill>
        <p:spPr>
          <a:xfrm>
            <a:off x="0" y="0"/>
            <a:ext cx="9144000" cy="6858000"/>
          </a:xfrm>
          <a:prstGeom prst="rect">
            <a:avLst/>
          </a:prstGeom>
        </p:spPr>
      </p:pic>
      <p:sp>
        <p:nvSpPr>
          <p:cNvPr id="3" name="Title 4"/>
          <p:cNvSpPr txBox="1">
            <a:spLocks/>
          </p:cNvSpPr>
          <p:nvPr/>
        </p:nvSpPr>
        <p:spPr>
          <a:xfrm>
            <a:off x="533400" y="6324601"/>
            <a:ext cx="8458200" cy="533399"/>
          </a:xfrm>
          <a:prstGeom prst="rect">
            <a:avLst/>
          </a:prstGeom>
        </p:spPr>
        <p:txBody>
          <a:bodyP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2400" b="0" i="0" strike="noStrike" kern="1200" cap="none" spc="0" normalizeH="0" baseline="0" noProof="0" dirty="0" smtClean="0">
                <a:ln>
                  <a:noFill/>
                </a:ln>
                <a:solidFill>
                  <a:schemeClr val="bg2">
                    <a:lumMod val="10000"/>
                  </a:schemeClr>
                </a:solidFill>
                <a:effectLst/>
                <a:uLnTx/>
                <a:uFillTx/>
                <a:latin typeface="Gabriola" pitchFamily="82" charset="0"/>
                <a:ea typeface="+mj-ea"/>
                <a:cs typeface="+mj-cs"/>
              </a:rPr>
              <a:t>You’re Not God and That’s OK</a:t>
            </a:r>
          </a:p>
        </p:txBody>
      </p:sp>
      <p:sp>
        <p:nvSpPr>
          <p:cNvPr id="4" name="TextBox 3"/>
          <p:cNvSpPr txBox="1"/>
          <p:nvPr/>
        </p:nvSpPr>
        <p:spPr>
          <a:xfrm>
            <a:off x="228600" y="381000"/>
            <a:ext cx="8763000" cy="3785652"/>
          </a:xfrm>
          <a:prstGeom prst="rect">
            <a:avLst/>
          </a:prstGeom>
          <a:noFill/>
        </p:spPr>
        <p:txBody>
          <a:bodyPr wrap="square" rtlCol="0">
            <a:spAutoFit/>
          </a:bodyPr>
          <a:lstStyle/>
          <a:p>
            <a:pPr algn="ctr"/>
            <a:r>
              <a:rPr lang="en-US" sz="8000" dirty="0" smtClean="0">
                <a:solidFill>
                  <a:schemeClr val="bg2">
                    <a:lumMod val="10000"/>
                  </a:schemeClr>
                </a:solidFill>
                <a:latin typeface="Gabriola" pitchFamily="82" charset="0"/>
              </a:rPr>
              <a:t>FAITH: </a:t>
            </a:r>
          </a:p>
          <a:p>
            <a:pPr algn="ctr"/>
            <a:r>
              <a:rPr lang="en-US" sz="8000" dirty="0" smtClean="0">
                <a:solidFill>
                  <a:schemeClr val="bg2">
                    <a:lumMod val="10000"/>
                  </a:schemeClr>
                </a:solidFill>
                <a:latin typeface="Gabriola" pitchFamily="82" charset="0"/>
              </a:rPr>
              <a:t>Let God Be God Despite Evil &amp; Suffering</a:t>
            </a:r>
            <a:endParaRPr lang="en-US" sz="8000" dirty="0">
              <a:solidFill>
                <a:schemeClr val="bg2">
                  <a:lumMod val="10000"/>
                </a:schemeClr>
              </a:solidFill>
              <a:latin typeface="Gabriola" pitchFamily="82" charset="0"/>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902</TotalTime>
  <Words>685</Words>
  <Application>Microsoft Office PowerPoint</Application>
  <PresentationFormat>On-screen Show (4:3)</PresentationFormat>
  <Paragraphs>98</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You’re Not God and That’s OK</vt:lpstr>
      <vt:lpstr>Slide 3</vt:lpstr>
      <vt:lpstr>Incomprehensible To Us; But God is Infinite and Omniscient</vt:lpstr>
      <vt:lpstr>Slide 5</vt:lpstr>
      <vt:lpstr>Slide 6</vt:lpstr>
      <vt:lpstr>God Surprised His People</vt:lpstr>
      <vt:lpstr>Slide 8</vt:lpstr>
      <vt:lpstr>Slide 9</vt:lpstr>
      <vt:lpstr>LET GOD BE GOD: Father</vt:lpstr>
      <vt:lpstr>LET GOD BE GOD: Avenger</vt:lpstr>
      <vt:lpstr>LET GOD BE GOD: Sympathizer</vt:lpstr>
      <vt:lpstr>LET GOD BE GOD: Faithful</vt:lpstr>
      <vt:lpstr>IF WE DENY GOD: We are Impatient, We Are Not Eternal</vt:lpstr>
      <vt:lpstr>IF WE DENY GOD: We are Impatient, We Are Not Eternal</vt:lpstr>
      <vt:lpstr>IF WE DENY GOD: We are Judges, But Not Omniscient</vt:lpstr>
      <vt:lpstr>IF WE DENY GOD: We Make Ourselves Idolaters</vt:lpstr>
      <vt:lpstr>IF WE DENY GOD: We Make Ourselves Idolaters</vt:lpstr>
      <vt:lpstr>Slide 19</vt:lpstr>
      <vt:lpstr>Prayer – Talk to God</vt:lpstr>
      <vt:lpstr>Prayer – Talk to God</vt:lpstr>
      <vt:lpstr>Stand Against Evil</vt:lpstr>
      <vt:lpstr>Comfort the Suffering</vt:lpstr>
      <vt:lpstr>Urgent Mission: Prepare Souls for Eternity</vt:lpstr>
      <vt:lpstr>Tragedy: Renouncing God Due To Evil, Pain, &amp; Suffering</vt:lpstr>
      <vt:lpstr>You’re Not God and That’s OK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You’re Not God and That’s OK</dc:title>
  <dc:creator>R Andrew Roberts</dc:creator>
  <cp:lastModifiedBy>R Andrew Roberts</cp:lastModifiedBy>
  <cp:revision>34</cp:revision>
  <dcterms:created xsi:type="dcterms:W3CDTF">2015-03-14T22:10:46Z</dcterms:created>
  <dcterms:modified xsi:type="dcterms:W3CDTF">2016-02-05T20:18:08Z</dcterms:modified>
</cp:coreProperties>
</file>