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78D"/>
    <a:srgbClr val="1B456B"/>
    <a:srgbClr val="0F273D"/>
    <a:srgbClr val="245D90"/>
    <a:srgbClr val="183D5E"/>
    <a:srgbClr val="2D8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8766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096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0717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954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18721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61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0672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7873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20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7140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27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44EE-BF46-42EE-B3AF-7AE624D0742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Waiting on </a:t>
            </a:r>
            <a:b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15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5943567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130:5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125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Isaiah 40:27-31 say about waiting on the Lord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39955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Wait on the Lord?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8507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whom did the psalmist of Psalm 119 turn for deliverance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Show some support for your answer.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3005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KAPH (vss. 81-88). What was the psalmist going through while he was waiting on the Lord?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3666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does this make waiting on the Lord difficult?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434700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the message of this entire psalm, upon what basis did this psalmist believe God would actually deliver him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64591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SAMEKH (vss. 113-120). This psalmist is going through all kinds of severe trauma. But in all of this, who does he fear most? Why?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6416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all the above in mind, what advice would you give someone who has been praying to hel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them wait on </a:t>
            </a:r>
            <a:r>
              <a:rPr lang="en-US" sz="4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</a:t>
            </a:r>
            <a:r>
              <a:rPr lang="en-US" sz="4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3669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Waiting on </a:t>
            </a:r>
            <a:b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15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26214723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Psalms on</a:t>
            </a:r>
          </a:p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Waiting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28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25:3, 5, 21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76087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27:14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64034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31:24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50277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37:7, 9, 34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31996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38:15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57989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39:7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33468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 following passages say about waiting on the Lord?</a:t>
            </a: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62:5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6854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355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 Black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35</cp:revision>
  <dcterms:created xsi:type="dcterms:W3CDTF">2015-01-02T19:58:10Z</dcterms:created>
  <dcterms:modified xsi:type="dcterms:W3CDTF">2015-04-18T22:28:18Z</dcterms:modified>
</cp:coreProperties>
</file>